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6" r:id="rId3"/>
    <p:sldId id="264" r:id="rId4"/>
    <p:sldId id="293" r:id="rId5"/>
    <p:sldId id="285" r:id="rId6"/>
    <p:sldId id="267" r:id="rId7"/>
    <p:sldId id="286" r:id="rId8"/>
    <p:sldId id="280" r:id="rId9"/>
    <p:sldId id="281" r:id="rId10"/>
    <p:sldId id="276" r:id="rId11"/>
    <p:sldId id="297" r:id="rId12"/>
    <p:sldId id="284" r:id="rId13"/>
    <p:sldId id="278" r:id="rId14"/>
    <p:sldId id="287" r:id="rId15"/>
    <p:sldId id="295" r:id="rId16"/>
    <p:sldId id="274" r:id="rId17"/>
    <p:sldId id="294" r:id="rId18"/>
    <p:sldId id="298" r:id="rId19"/>
    <p:sldId id="272" r:id="rId20"/>
    <p:sldId id="292" r:id="rId21"/>
    <p:sldId id="291" r:id="rId22"/>
    <p:sldId id="288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7" autoAdjust="0"/>
    <p:restoredTop sz="94630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-800" y="-104"/>
      </p:cViewPr>
      <p:guideLst>
        <p:guide orient="horz" pos="3813"/>
        <p:guide pos="5544"/>
      </p:guideLst>
    </p:cSldViewPr>
  </p:slideViewPr>
  <p:outlineViewPr>
    <p:cViewPr>
      <p:scale>
        <a:sx n="33" d="100"/>
        <a:sy n="33" d="100"/>
      </p:scale>
      <p:origin x="0" y="13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DAD5A-3206-CF4A-917D-7D6802FBF12B}" type="datetime1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DF163-FEED-304C-BC66-46909235E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62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5A5E-7995-DE45-A799-FF616F4FEA68}" type="datetime1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D377A-CC8B-9E4E-A699-8D8169AF7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2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377A-CC8B-9E4E-A699-8D8169AF70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39B8-0DE4-B740-8C55-C9635CC3F1E6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1BCC-B045-8B42-A88B-25505CE1086C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B0A2-7D93-D44E-B6E7-AA5B445B193A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9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D6D2-1A11-F240-B526-B8791E823D8C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5733-5748-F54F-A0BE-1AFC95E74E27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65F2-3E2D-564B-A784-546D94B258F5}" type="datetime1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1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CF8-E99A-A341-BBF0-CD0053BF62E6}" type="datetime1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B2A1-69BE-4D49-980E-AB5EF86DAF92}" type="datetime1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E020-0E56-D841-9706-0AFB6CA45716}" type="datetime1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56B5-F83B-2641-860E-EBDD2966A69F}" type="datetime1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2E4F-F3D3-644D-88A5-8321300023F6}" type="datetime1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D4A2-56B5-A146-9A13-ECD7F929EC08}" type="datetime1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Heidi Brumbaugh @vocabvictor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511B-203A-1447-989F-0E50BF74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3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632577"/>
            <a:ext cx="2837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 Calico Conference</a:t>
            </a:r>
            <a:br>
              <a:rPr lang="en-US" dirty="0" smtClean="0"/>
            </a:br>
            <a:r>
              <a:rPr lang="en-US" dirty="0"/>
              <a:t>University of Illinois, Urbana-</a:t>
            </a:r>
            <a:r>
              <a:rPr lang="en-US" dirty="0" smtClean="0"/>
              <a:t>Champaign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 of Vocab Victor </a:t>
            </a:r>
            <a:br>
              <a:rPr lang="en-US" dirty="0" smtClean="0"/>
            </a:br>
            <a:r>
              <a:rPr lang="en-US" dirty="0" smtClean="0"/>
              <a:t>Word Learning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139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Heidi Brumbaugh, PhD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20" y="523442"/>
            <a:ext cx="17399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6316" y="5694356"/>
            <a:ext cx="254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May 31, 2018 </a:t>
            </a:r>
            <a:br>
              <a:rPr lang="en-US" dirty="0" smtClean="0"/>
            </a:br>
            <a:r>
              <a:rPr lang="en-US" dirty="0" smtClean="0"/>
              <a:t>Vocabulary Systems, Inc.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8" y="4948818"/>
            <a:ext cx="2333733" cy="5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5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Language learner’s experience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Beginning words</a:t>
            </a:r>
          </a:p>
          <a:p>
            <a:pPr lvl="2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Picked up more quickly</a:t>
            </a:r>
          </a:p>
          <a:p>
            <a:pPr lvl="2">
              <a:buFontTx/>
              <a:buChar char="•"/>
            </a:pP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pic>
        <p:nvPicPr>
          <p:cNvPr id="5" name="Picture 4" descr="brooke-cagle-609873-unspl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00" y="1352569"/>
            <a:ext cx="2569851" cy="171307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Language learner’s experience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Beginning words</a:t>
            </a:r>
          </a:p>
          <a:p>
            <a:pPr lvl="2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Picked up more quickly</a:t>
            </a:r>
          </a:p>
          <a:p>
            <a:pPr lvl="2">
              <a:buFontTx/>
              <a:buChar char="•"/>
            </a:pPr>
            <a:endParaRPr lang="en-US" dirty="0">
              <a:latin typeface="Myriad Pro"/>
              <a:cs typeface="Myriad Pro"/>
            </a:endParaRP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Again, why?</a:t>
            </a: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pic>
        <p:nvPicPr>
          <p:cNvPr id="5" name="Picture 4" descr="brooke-cagle-609873-unspl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00" y="1352569"/>
            <a:ext cx="2569851" cy="171307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Language learner’s experience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Beginning words</a:t>
            </a:r>
          </a:p>
          <a:p>
            <a:pPr lvl="2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Picked up more quickly</a:t>
            </a:r>
          </a:p>
          <a:p>
            <a:pPr lvl="2">
              <a:buFontTx/>
              <a:buChar char="•"/>
            </a:pPr>
            <a:endParaRPr lang="en-US" dirty="0">
              <a:latin typeface="Myriad Pro"/>
              <a:cs typeface="Myriad Pro"/>
            </a:endParaRP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Again, why?</a:t>
            </a:r>
          </a:p>
          <a:p>
            <a:pPr lvl="1">
              <a:buFontTx/>
              <a:buChar char="•"/>
            </a:pPr>
            <a:endParaRPr lang="en-US" dirty="0">
              <a:latin typeface="Myriad Pro"/>
              <a:cs typeface="Myriad Pro"/>
            </a:endParaRP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Intersection of cognition and language distribution.</a:t>
            </a: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pic>
        <p:nvPicPr>
          <p:cNvPr id="5" name="Picture 4" descr="brooke-cagle-609873-unspl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00" y="1352569"/>
            <a:ext cx="2569851" cy="17130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1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>
                <a:latin typeface="Myriad Pro"/>
                <a:cs typeface="Myriad Pro"/>
              </a:rPr>
              <a:t>Language learner’s experience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Beginning words</a:t>
            </a:r>
            <a:endParaRPr lang="en-US" dirty="0">
              <a:latin typeface="Myriad Pro"/>
              <a:cs typeface="Myriad Pro"/>
            </a:endParaRPr>
          </a:p>
          <a:p>
            <a:pPr lvl="2">
              <a:buFontTx/>
              <a:buChar char="•"/>
            </a:pPr>
            <a:r>
              <a:rPr lang="en-US" dirty="0">
                <a:latin typeface="Myriad Pro"/>
                <a:cs typeface="Myriad Pro"/>
              </a:rPr>
              <a:t>M</a:t>
            </a:r>
            <a:r>
              <a:rPr lang="en-US" dirty="0" smtClean="0">
                <a:latin typeface="Myriad Pro"/>
                <a:cs typeface="Myriad Pro"/>
              </a:rPr>
              <a:t>ore frequent</a:t>
            </a:r>
          </a:p>
          <a:p>
            <a:pPr lvl="2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Easy to remember</a:t>
            </a: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pic>
        <p:nvPicPr>
          <p:cNvPr id="5" name="Picture 4" descr="brooke-cagle-609873-unspl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00" y="1352569"/>
            <a:ext cx="2569851" cy="171307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>
                <a:latin typeface="Myriad Pro"/>
                <a:cs typeface="Myriad Pro"/>
              </a:rPr>
              <a:t>Language learner’s experience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Beginning words</a:t>
            </a:r>
            <a:endParaRPr lang="en-US" dirty="0">
              <a:latin typeface="Myriad Pro"/>
              <a:cs typeface="Myriad Pro"/>
            </a:endParaRPr>
          </a:p>
          <a:p>
            <a:pPr lvl="2">
              <a:buFontTx/>
              <a:buChar char="•"/>
            </a:pPr>
            <a:r>
              <a:rPr lang="en-US" dirty="0">
                <a:latin typeface="Myriad Pro"/>
                <a:cs typeface="Myriad Pro"/>
              </a:rPr>
              <a:t>M</a:t>
            </a:r>
            <a:r>
              <a:rPr lang="en-US" dirty="0" smtClean="0">
                <a:latin typeface="Myriad Pro"/>
                <a:cs typeface="Myriad Pro"/>
              </a:rPr>
              <a:t>ore frequent</a:t>
            </a:r>
          </a:p>
          <a:p>
            <a:pPr lvl="2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Easy to remember</a:t>
            </a: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pic>
        <p:nvPicPr>
          <p:cNvPr id="2" name="Picture 1" descr="popco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213">
            <a:off x="4865192" y="3120385"/>
            <a:ext cx="2868562" cy="28685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>
                <a:latin typeface="Myriad Pro"/>
                <a:cs typeface="Myriad Pro"/>
              </a:rPr>
              <a:t>Language learner’s experience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Intermediate words</a:t>
            </a:r>
            <a:endParaRPr lang="en-US" dirty="0">
              <a:latin typeface="Myriad Pro"/>
              <a:cs typeface="Myriad Pro"/>
            </a:endParaRPr>
          </a:p>
          <a:p>
            <a:pPr lvl="2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Less frequent</a:t>
            </a:r>
          </a:p>
          <a:p>
            <a:pPr lvl="2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Harder to remember</a:t>
            </a: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8080">
            <a:off x="4435864" y="3320496"/>
            <a:ext cx="3920529" cy="26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4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What </a:t>
            </a:r>
            <a:r>
              <a:rPr lang="en-US" b="1" dirty="0">
                <a:latin typeface="Myriad Pro"/>
                <a:cs typeface="Myriad Pro"/>
              </a:rPr>
              <a:t>words does Vocab Victor teach</a:t>
            </a:r>
            <a:r>
              <a:rPr lang="en-US" b="1" dirty="0" smtClean="0">
                <a:latin typeface="Myriad Pro"/>
                <a:cs typeface="Myriad Pro"/>
              </a:rPr>
              <a:t>?</a:t>
            </a:r>
          </a:p>
          <a:p>
            <a:pPr marL="0" indent="0">
              <a:buNone/>
            </a:pPr>
            <a:endParaRPr lang="en-US" b="1" dirty="0">
              <a:latin typeface="Myriad Pro"/>
              <a:cs typeface="Myriad Pro"/>
            </a:endParaRPr>
          </a:p>
          <a:p>
            <a:pPr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Strengthen knowledge of frequent words</a:t>
            </a:r>
          </a:p>
          <a:p>
            <a:pPr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Teach intermediate words using repetition</a:t>
            </a:r>
          </a:p>
          <a:p>
            <a:pPr lvl="1"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More like popcorn,</a:t>
            </a:r>
          </a:p>
          <a:p>
            <a:pPr lvl="1"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Less like cocktail party guy</a:t>
            </a: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How does Vocab Victor teach words?</a:t>
            </a:r>
          </a:p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b="1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How does Vocab Victor teach words?</a:t>
            </a:r>
          </a:p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>
                <a:latin typeface="Myriad Pro"/>
                <a:cs typeface="Myriad Pro"/>
              </a:rPr>
              <a:t>Well, how are words stored in the mind?</a:t>
            </a: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b="1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72" y="1337431"/>
            <a:ext cx="5454440" cy="46427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8772" y="510990"/>
            <a:ext cx="56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Mental Lexicon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632577"/>
            <a:ext cx="2837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 Calico Conference</a:t>
            </a:r>
            <a:br>
              <a:rPr lang="en-US" dirty="0" smtClean="0"/>
            </a:br>
            <a:r>
              <a:rPr lang="en-US" dirty="0"/>
              <a:t>University of Illinois, Urbana-</a:t>
            </a:r>
            <a:r>
              <a:rPr lang="en-US" dirty="0" smtClean="0"/>
              <a:t>Champaign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 of Vocab Victor </a:t>
            </a:r>
            <a:br>
              <a:rPr lang="en-US" dirty="0" smtClean="0"/>
            </a:br>
            <a:r>
              <a:rPr lang="en-US" dirty="0" smtClean="0"/>
              <a:t>Word Learning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139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Heidi Brumbaugh, PhD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20" y="523442"/>
            <a:ext cx="17399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6316" y="5694356"/>
            <a:ext cx="254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May 31, 2018 </a:t>
            </a:r>
            <a:br>
              <a:rPr lang="en-US" dirty="0" smtClean="0"/>
            </a:br>
            <a:r>
              <a:rPr lang="en-US" dirty="0" smtClean="0"/>
              <a:t>Vocabulary Systems, Inc.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8" y="4948818"/>
            <a:ext cx="2333733" cy="541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867" y="4647599"/>
            <a:ext cx="2139458" cy="12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2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dirty="0" smtClean="0"/>
              <a:t>What do we know about mental lexical networks?</a:t>
            </a: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dirty="0" smtClean="0"/>
              <a:t>What do we know about mental lexical networks?</a:t>
            </a: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Native speakers have very rich associative networks</a:t>
            </a:r>
          </a:p>
          <a:p>
            <a:pPr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NNS have very sparse networks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Myriad Pro"/>
                <a:cs typeface="Myriad Pro"/>
              </a:rPr>
              <a:t>-- Paul </a:t>
            </a:r>
            <a:r>
              <a:rPr lang="en-US" dirty="0" err="1" smtClean="0">
                <a:latin typeface="Myriad Pro"/>
                <a:cs typeface="Myriad Pro"/>
              </a:rPr>
              <a:t>Meara</a:t>
            </a: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dirty="0"/>
              <a:t>How does Vocab Victor </a:t>
            </a:r>
            <a:r>
              <a:rPr lang="en-US" dirty="0" smtClean="0"/>
              <a:t>teach words</a:t>
            </a:r>
            <a:r>
              <a:rPr lang="en-US" b="1" dirty="0" smtClean="0">
                <a:latin typeface="Myriad Pro"/>
                <a:cs typeface="Myriad Pro"/>
              </a:rPr>
              <a:t>?</a:t>
            </a:r>
          </a:p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by </a:t>
            </a:r>
            <a:r>
              <a:rPr lang="en-US" b="1" dirty="0">
                <a:latin typeface="Myriad Pro"/>
                <a:cs typeface="Myriad Pro"/>
              </a:rPr>
              <a:t>helping </a:t>
            </a:r>
            <a:r>
              <a:rPr lang="en-US" b="1" dirty="0" smtClean="0">
                <a:latin typeface="Myriad Pro"/>
                <a:cs typeface="Myriad Pro"/>
              </a:rPr>
              <a:t>learners acquire </a:t>
            </a:r>
            <a:r>
              <a:rPr lang="en-US" b="1" dirty="0">
                <a:latin typeface="Myriad Pro"/>
                <a:cs typeface="Myriad Pro"/>
              </a:rPr>
              <a:t>a native-like mental network of word associations.</a:t>
            </a: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1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092"/>
            <a:ext cx="8229600" cy="5651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(Rest of talk was a live demo.)</a:t>
            </a:r>
            <a:endParaRPr lang="en-US" sz="34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400" dirty="0" smtClean="0"/>
              <a:t>Download Vocab Victor to play.</a:t>
            </a:r>
          </a:p>
          <a:p>
            <a:pPr marL="0" indent="0" algn="ctr">
              <a:buNone/>
            </a:pPr>
            <a:endParaRPr lang="en-US" sz="3400" dirty="0" smtClean="0"/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3400" dirty="0" err="1" smtClean="0"/>
              <a:t>Heidi@VocabSystems.com</a:t>
            </a:r>
          </a:p>
          <a:p>
            <a:pPr marL="0" indent="0" algn="ctr">
              <a:buNone/>
            </a:pPr>
            <a:endParaRPr lang="en-US" sz="3400" dirty="0" err="1"/>
          </a:p>
          <a:p>
            <a:pPr marL="0" indent="0">
              <a:buNone/>
            </a:pPr>
            <a:r>
              <a:rPr lang="en-US" sz="1800" u="sng" dirty="0" err="1"/>
              <a:t>References</a:t>
            </a:r>
          </a:p>
          <a:p>
            <a:pPr marL="457200" indent="-457200">
              <a:buNone/>
            </a:pPr>
            <a:r>
              <a:rPr lang="en-US" sz="1800" dirty="0" err="1" smtClean="0"/>
              <a:t>Meara</a:t>
            </a:r>
            <a:r>
              <a:rPr lang="en-US" sz="1800" dirty="0"/>
              <a:t>, P. (1996). The dimensions of lexical competence. </a:t>
            </a:r>
            <a:r>
              <a:rPr lang="en-US" sz="1800" i="1" dirty="0"/>
              <a:t>Performance and competence in second language acquisition</a:t>
            </a:r>
            <a:r>
              <a:rPr lang="en-US" sz="1800" dirty="0"/>
              <a:t>, </a:t>
            </a:r>
            <a:r>
              <a:rPr lang="en-US" sz="1800" i="1" dirty="0"/>
              <a:t>35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apple app stor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7" y="2311848"/>
            <a:ext cx="2574855" cy="86270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9" y="2050620"/>
            <a:ext cx="8684035" cy="407554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What is Vocab Victor?</a:t>
            </a:r>
          </a:p>
          <a:p>
            <a:pPr>
              <a:buFontTx/>
              <a:buChar char="•"/>
            </a:pPr>
            <a:r>
              <a:rPr lang="en-US" dirty="0" smtClean="0"/>
              <a:t>What words does Vocab Victor teach?</a:t>
            </a:r>
          </a:p>
          <a:p>
            <a:pPr>
              <a:buFontTx/>
              <a:buChar char="•"/>
            </a:pPr>
            <a:r>
              <a:rPr lang="en-US" dirty="0" smtClean="0"/>
              <a:t>How does Vocab Victor teach words?</a:t>
            </a:r>
          </a:p>
          <a:p>
            <a:pPr>
              <a:buFontTx/>
              <a:buChar char="•"/>
            </a:pPr>
            <a:r>
              <a:rPr lang="en-US" dirty="0" smtClean="0"/>
              <a:t>Demo of games/Progress Room</a:t>
            </a:r>
          </a:p>
          <a:p>
            <a:pPr>
              <a:buFontTx/>
              <a:buChar char="•"/>
            </a:pPr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20" y="52344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What is Vocab Victor?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3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What is Vocab Victor?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pic>
        <p:nvPicPr>
          <p:cNvPr id="2" name="Picture 1" descr="screens_iPhone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5299">
            <a:off x="2196905" y="3192451"/>
            <a:ext cx="1544205" cy="27466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What </a:t>
            </a:r>
            <a:r>
              <a:rPr lang="en-US" b="1" dirty="0">
                <a:latin typeface="Myriad Pro"/>
                <a:cs typeface="Myriad Pro"/>
              </a:rPr>
              <a:t>words does Vocab Victor teach</a:t>
            </a:r>
            <a:r>
              <a:rPr lang="en-US" b="1" dirty="0" smtClean="0">
                <a:latin typeface="Myriad Pro"/>
                <a:cs typeface="Myriad Pro"/>
              </a:rPr>
              <a:t>?</a:t>
            </a: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What </a:t>
            </a:r>
            <a:r>
              <a:rPr lang="en-US" b="1" dirty="0">
                <a:latin typeface="Myriad Pro"/>
                <a:cs typeface="Myriad Pro"/>
              </a:rPr>
              <a:t>words does Vocab Victor teach</a:t>
            </a:r>
            <a:r>
              <a:rPr lang="en-US" b="1" dirty="0" smtClean="0">
                <a:latin typeface="Myriad Pro"/>
                <a:cs typeface="Myriad Pro"/>
              </a:rPr>
              <a:t>?</a:t>
            </a:r>
          </a:p>
          <a:p>
            <a:pPr lvl="1"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Intermediate level vocabulary</a:t>
            </a:r>
          </a:p>
          <a:p>
            <a:pPr>
              <a:buFontTx/>
              <a:buChar char="•"/>
            </a:pP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What </a:t>
            </a:r>
            <a:r>
              <a:rPr lang="en-US" b="1" dirty="0">
                <a:latin typeface="Myriad Pro"/>
                <a:cs typeface="Myriad Pro"/>
              </a:rPr>
              <a:t>words does Vocab Victor teach</a:t>
            </a:r>
            <a:r>
              <a:rPr lang="en-US" b="1" dirty="0" smtClean="0">
                <a:latin typeface="Myriad Pro"/>
                <a:cs typeface="Myriad Pro"/>
              </a:rPr>
              <a:t>?</a:t>
            </a:r>
          </a:p>
          <a:p>
            <a:pPr lvl="1"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Intermediate level vocabulary</a:t>
            </a:r>
          </a:p>
          <a:p>
            <a:pPr lvl="1">
              <a:buFontTx/>
              <a:buChar char="•"/>
            </a:pPr>
            <a:endParaRPr lang="en-US" b="1" dirty="0">
              <a:latin typeface="Myriad Pro"/>
              <a:cs typeface="Myriad Pro"/>
            </a:endParaRPr>
          </a:p>
          <a:p>
            <a:pPr lvl="1"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Why?</a:t>
            </a:r>
          </a:p>
          <a:p>
            <a:pPr lvl="1">
              <a:buFontTx/>
              <a:buChar char="•"/>
            </a:pPr>
            <a:endParaRPr lang="en-US" b="1" dirty="0" smtClean="0">
              <a:latin typeface="Myriad Pro"/>
              <a:cs typeface="Myriad Pro"/>
            </a:endParaRPr>
          </a:p>
          <a:p>
            <a:pPr>
              <a:buFontTx/>
              <a:buChar char="•"/>
            </a:pP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3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Myriad Pro"/>
              <a:cs typeface="Myriad Pro"/>
            </a:endParaRPr>
          </a:p>
          <a:p>
            <a:pPr marL="0" indent="0">
              <a:buNone/>
            </a:pPr>
            <a:r>
              <a:rPr lang="en-US" b="1" dirty="0" smtClean="0">
                <a:latin typeface="Myriad Pro"/>
                <a:cs typeface="Myriad Pro"/>
              </a:rPr>
              <a:t>What </a:t>
            </a:r>
            <a:r>
              <a:rPr lang="en-US" b="1" dirty="0">
                <a:latin typeface="Myriad Pro"/>
                <a:cs typeface="Myriad Pro"/>
              </a:rPr>
              <a:t>words does Vocab Victor teach</a:t>
            </a:r>
            <a:r>
              <a:rPr lang="en-US" b="1" dirty="0" smtClean="0">
                <a:latin typeface="Myriad Pro"/>
                <a:cs typeface="Myriad Pro"/>
              </a:rPr>
              <a:t>?</a:t>
            </a:r>
          </a:p>
          <a:p>
            <a:pPr lvl="1"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Intermediate level vocabulary</a:t>
            </a:r>
          </a:p>
          <a:p>
            <a:pPr lvl="1">
              <a:buFontTx/>
              <a:buChar char="•"/>
            </a:pPr>
            <a:endParaRPr lang="en-US" b="1" dirty="0">
              <a:latin typeface="Myriad Pro"/>
              <a:cs typeface="Myriad Pro"/>
            </a:endParaRPr>
          </a:p>
          <a:p>
            <a:pPr lvl="1"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Why?</a:t>
            </a:r>
          </a:p>
          <a:p>
            <a:pPr lvl="1">
              <a:buFontTx/>
              <a:buChar char="•"/>
            </a:pPr>
            <a:endParaRPr lang="en-US" b="1" dirty="0" smtClean="0">
              <a:latin typeface="Myriad Pro"/>
              <a:cs typeface="Myriad Pro"/>
            </a:endParaRPr>
          </a:p>
          <a:p>
            <a:pPr lvl="1">
              <a:buFontTx/>
              <a:buChar char="•"/>
            </a:pPr>
            <a:r>
              <a:rPr lang="en-US" b="1" dirty="0" smtClean="0">
                <a:latin typeface="Myriad Pro"/>
                <a:cs typeface="Myriad Pro"/>
              </a:rPr>
              <a:t>Attempt to make intermediate gains look more like beginning gains</a:t>
            </a:r>
          </a:p>
          <a:p>
            <a:pPr>
              <a:buFontTx/>
              <a:buChar char="•"/>
            </a:pPr>
            <a:endParaRPr lang="en-US" dirty="0">
              <a:latin typeface="Myriad Pro"/>
              <a:cs typeface="Myriad Pro"/>
            </a:endParaRPr>
          </a:p>
          <a:p>
            <a:pPr marL="0" indent="0">
              <a:buNone/>
            </a:pP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4" name="Picture 3" descr="Victor_normal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8" y="522182"/>
            <a:ext cx="1739900" cy="144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Heidi Brumbaugh @vocabvictor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20706</TotalTime>
  <Words>428</Words>
  <Application>Microsoft Macintosh PowerPoint</Application>
  <PresentationFormat>On-screen Show (4:3)</PresentationFormat>
  <Paragraphs>127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Demo of Vocab Victor  Word Learning Games</vt:lpstr>
      <vt:lpstr>Demo of Vocab Victor  Word Learning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Vocabulary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VICTOR</dc:title>
  <dc:creator>Heidi Brumbaugh</dc:creator>
  <cp:lastModifiedBy>Heidi Brumbaugh</cp:lastModifiedBy>
  <cp:revision>43</cp:revision>
  <dcterms:created xsi:type="dcterms:W3CDTF">2018-02-20T19:34:53Z</dcterms:created>
  <dcterms:modified xsi:type="dcterms:W3CDTF">2018-06-20T18:36:37Z</dcterms:modified>
</cp:coreProperties>
</file>