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3" r:id="rId1"/>
  </p:sldMasterIdLst>
  <p:notesMasterIdLst>
    <p:notesMasterId r:id="rId19"/>
  </p:notesMasterIdLst>
  <p:sldIdLst>
    <p:sldId id="256" r:id="rId2"/>
    <p:sldId id="257" r:id="rId3"/>
    <p:sldId id="258" r:id="rId4"/>
    <p:sldId id="260" r:id="rId5"/>
    <p:sldId id="261" r:id="rId6"/>
    <p:sldId id="262" r:id="rId7"/>
    <p:sldId id="278" r:id="rId8"/>
    <p:sldId id="272" r:id="rId9"/>
    <p:sldId id="274" r:id="rId10"/>
    <p:sldId id="267" r:id="rId11"/>
    <p:sldId id="276" r:id="rId12"/>
    <p:sldId id="269" r:id="rId13"/>
    <p:sldId id="268" r:id="rId14"/>
    <p:sldId id="270" r:id="rId15"/>
    <p:sldId id="280" r:id="rId16"/>
    <p:sldId id="264" r:id="rId17"/>
    <p:sldId id="26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72" autoAdjust="0"/>
    <p:restoredTop sz="85635" autoAdjust="0"/>
  </p:normalViewPr>
  <p:slideViewPr>
    <p:cSldViewPr snapToGrid="0">
      <p:cViewPr varScale="1">
        <p:scale>
          <a:sx n="109" d="100"/>
          <a:sy n="109" d="100"/>
        </p:scale>
        <p:origin x="38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F360E74F-1117-4756-81E8-B4CA05518A6E}"/>
    <pc:docChg chg="addSld delSld modSld">
      <pc:chgData name="" userId="" providerId="" clId="Web-{F360E74F-1117-4756-81E8-B4CA05518A6E}" dt="2019-05-20T22:55:25.167" v="145" actId="20577"/>
      <pc:docMkLst>
        <pc:docMk/>
      </pc:docMkLst>
      <pc:sldChg chg="addSp delSp modSp">
        <pc:chgData name="" userId="" providerId="" clId="Web-{F360E74F-1117-4756-81E8-B4CA05518A6E}" dt="2019-05-20T22:55:23.370" v="143" actId="20577"/>
        <pc:sldMkLst>
          <pc:docMk/>
          <pc:sldMk cId="109857222" sldId="256"/>
        </pc:sldMkLst>
        <pc:spChg chg="mod">
          <ac:chgData name="" userId="" providerId="" clId="Web-{F360E74F-1117-4756-81E8-B4CA05518A6E}" dt="2019-05-20T22:53:07.022" v="35" actId="20577"/>
          <ac:spMkLst>
            <pc:docMk/>
            <pc:sldMk cId="109857222" sldId="256"/>
            <ac:spMk id="2" creationId="{00000000-0000-0000-0000-000000000000}"/>
          </ac:spMkLst>
        </pc:spChg>
        <pc:spChg chg="mod">
          <ac:chgData name="" userId="" providerId="" clId="Web-{F360E74F-1117-4756-81E8-B4CA05518A6E}" dt="2019-05-20T22:55:23.370" v="143" actId="20577"/>
          <ac:spMkLst>
            <pc:docMk/>
            <pc:sldMk cId="109857222" sldId="256"/>
            <ac:spMk id="3" creationId="{00000000-0000-0000-0000-000000000000}"/>
          </ac:spMkLst>
        </pc:spChg>
        <pc:spChg chg="add mod">
          <ac:chgData name="" userId="" providerId="" clId="Web-{F360E74F-1117-4756-81E8-B4CA05518A6E}" dt="2019-05-20T22:55:19.323" v="141" actId="1076"/>
          <ac:spMkLst>
            <pc:docMk/>
            <pc:sldMk cId="109857222" sldId="256"/>
            <ac:spMk id="5" creationId="{DEF8CDE8-BC0A-4081-B2BC-BDE94F184BF0}"/>
          </ac:spMkLst>
        </pc:spChg>
        <pc:spChg chg="add del">
          <ac:chgData name="" userId="" providerId="" clId="Web-{F360E74F-1117-4756-81E8-B4CA05518A6E}" dt="2019-05-20T22:53:57.319" v="52"/>
          <ac:spMkLst>
            <pc:docMk/>
            <pc:sldMk cId="109857222" sldId="256"/>
            <ac:spMk id="7" creationId="{09A6BE90-7076-4EE1-9E76-908592133A90}"/>
          </ac:spMkLst>
        </pc:spChg>
      </pc:sldChg>
      <pc:sldChg chg="addSp delSp modSp new mod setBg">
        <pc:chgData name="" userId="" providerId="" clId="Web-{F360E74F-1117-4756-81E8-B4CA05518A6E}" dt="2019-05-20T22:51:58.100" v="17"/>
        <pc:sldMkLst>
          <pc:docMk/>
          <pc:sldMk cId="2288962380" sldId="257"/>
        </pc:sldMkLst>
        <pc:spChg chg="mod">
          <ac:chgData name="" userId="" providerId="" clId="Web-{F360E74F-1117-4756-81E8-B4CA05518A6E}" dt="2019-05-20T22:51:52.365" v="16"/>
          <ac:spMkLst>
            <pc:docMk/>
            <pc:sldMk cId="2288962380" sldId="257"/>
            <ac:spMk id="2" creationId="{01D3E866-57DB-45DB-902F-FC43329F9D64}"/>
          </ac:spMkLst>
        </pc:spChg>
        <pc:spChg chg="del">
          <ac:chgData name="" userId="" providerId="" clId="Web-{F360E74F-1117-4756-81E8-B4CA05518A6E}" dt="2019-05-20T22:49:57.661" v="8"/>
          <ac:spMkLst>
            <pc:docMk/>
            <pc:sldMk cId="2288962380" sldId="257"/>
            <ac:spMk id="3" creationId="{C0A86992-8353-4A61-B23C-FDBBCA9BDB64}"/>
          </ac:spMkLst>
        </pc:spChg>
        <pc:spChg chg="add mod">
          <ac:chgData name="" userId="" providerId="" clId="Web-{F360E74F-1117-4756-81E8-B4CA05518A6E}" dt="2019-05-20T22:51:58.100" v="17"/>
          <ac:spMkLst>
            <pc:docMk/>
            <pc:sldMk cId="2288962380" sldId="257"/>
            <ac:spMk id="7" creationId="{24C48E56-FBE4-42B2-BDF2-68D7AFB411C5}"/>
          </ac:spMkLst>
        </pc:spChg>
        <pc:picChg chg="add del mod ord">
          <ac:chgData name="" userId="" providerId="" clId="Web-{F360E74F-1117-4756-81E8-B4CA05518A6E}" dt="2019-05-20T22:51:30.756" v="13"/>
          <ac:picMkLst>
            <pc:docMk/>
            <pc:sldMk cId="2288962380" sldId="257"/>
            <ac:picMk id="4" creationId="{CF82F1BC-12C9-49B6-99AB-93499FE11FA1}"/>
          </ac:picMkLst>
        </pc:picChg>
      </pc:sldChg>
      <pc:sldChg chg="add replId">
        <pc:chgData name="" userId="" providerId="" clId="Web-{F360E74F-1117-4756-81E8-B4CA05518A6E}" dt="2019-05-20T22:52:21.100" v="25"/>
        <pc:sldMkLst>
          <pc:docMk/>
          <pc:sldMk cId="2075075589" sldId="258"/>
        </pc:sldMkLst>
      </pc:sldChg>
      <pc:sldChg chg="add del replId">
        <pc:chgData name="" userId="" providerId="" clId="Web-{F360E74F-1117-4756-81E8-B4CA05518A6E}" dt="2019-05-20T22:52:14.912" v="18"/>
        <pc:sldMkLst>
          <pc:docMk/>
          <pc:sldMk cId="3783231354" sldId="258"/>
        </pc:sldMkLst>
      </pc:sldChg>
      <pc:sldChg chg="add del replId">
        <pc:chgData name="" userId="" providerId="" clId="Web-{F360E74F-1117-4756-81E8-B4CA05518A6E}" dt="2019-05-20T22:52:15.397" v="19"/>
        <pc:sldMkLst>
          <pc:docMk/>
          <pc:sldMk cId="1325971316" sldId="259"/>
        </pc:sldMkLst>
      </pc:sldChg>
      <pc:sldChg chg="add replId">
        <pc:chgData name="" userId="" providerId="" clId="Web-{F360E74F-1117-4756-81E8-B4CA05518A6E}" dt="2019-05-20T22:52:21.522" v="26"/>
        <pc:sldMkLst>
          <pc:docMk/>
          <pc:sldMk cId="1414775809" sldId="259"/>
        </pc:sldMkLst>
      </pc:sldChg>
      <pc:sldChg chg="add del replId">
        <pc:chgData name="" userId="" providerId="" clId="Web-{F360E74F-1117-4756-81E8-B4CA05518A6E}" dt="2019-05-20T22:52:16.272" v="20"/>
        <pc:sldMkLst>
          <pc:docMk/>
          <pc:sldMk cId="155324466" sldId="260"/>
        </pc:sldMkLst>
      </pc:sldChg>
      <pc:sldChg chg="add replId">
        <pc:chgData name="" userId="" providerId="" clId="Web-{F360E74F-1117-4756-81E8-B4CA05518A6E}" dt="2019-05-20T22:52:21.850" v="27"/>
        <pc:sldMkLst>
          <pc:docMk/>
          <pc:sldMk cId="1158706764" sldId="260"/>
        </pc:sldMkLst>
      </pc:sldChg>
      <pc:sldChg chg="add replId">
        <pc:chgData name="" userId="" providerId="" clId="Web-{F360E74F-1117-4756-81E8-B4CA05518A6E}" dt="2019-05-20T22:52:22.178" v="28"/>
        <pc:sldMkLst>
          <pc:docMk/>
          <pc:sldMk cId="599003457" sldId="261"/>
        </pc:sldMkLst>
      </pc:sldChg>
      <pc:sldChg chg="add del replId">
        <pc:chgData name="" userId="" providerId="" clId="Web-{F360E74F-1117-4756-81E8-B4CA05518A6E}" dt="2019-05-20T22:52:17.428" v="22"/>
        <pc:sldMkLst>
          <pc:docMk/>
          <pc:sldMk cId="3932917593" sldId="261"/>
        </pc:sldMkLst>
      </pc:sldChg>
      <pc:sldChg chg="add replId">
        <pc:chgData name="" userId="" providerId="" clId="Web-{F360E74F-1117-4756-81E8-B4CA05518A6E}" dt="2019-05-20T22:52:22.459" v="29"/>
        <pc:sldMkLst>
          <pc:docMk/>
          <pc:sldMk cId="1924439999" sldId="262"/>
        </pc:sldMkLst>
      </pc:sldChg>
      <pc:sldChg chg="add del replId">
        <pc:chgData name="" userId="" providerId="" clId="Web-{F360E74F-1117-4756-81E8-B4CA05518A6E}" dt="2019-05-20T22:52:16.834" v="21"/>
        <pc:sldMkLst>
          <pc:docMk/>
          <pc:sldMk cId="2002858120" sldId="262"/>
        </pc:sldMkLst>
      </pc:sldChg>
      <pc:sldChg chg="add del replId">
        <pc:chgData name="" userId="" providerId="" clId="Web-{F360E74F-1117-4756-81E8-B4CA05518A6E}" dt="2019-05-20T22:52:18.287" v="23"/>
        <pc:sldMkLst>
          <pc:docMk/>
          <pc:sldMk cId="1428607049" sldId="263"/>
        </pc:sldMkLst>
      </pc:sldChg>
      <pc:sldChg chg="add replId">
        <pc:chgData name="" userId="" providerId="" clId="Web-{F360E74F-1117-4756-81E8-B4CA05518A6E}" dt="2019-05-20T22:52:22.787" v="30"/>
        <pc:sldMkLst>
          <pc:docMk/>
          <pc:sldMk cId="1965412105" sldId="263"/>
        </pc:sldMkLst>
      </pc:sldChg>
      <pc:sldChg chg="add replId">
        <pc:chgData name="" userId="" providerId="" clId="Web-{F360E74F-1117-4756-81E8-B4CA05518A6E}" dt="2019-05-20T22:52:23.084" v="31"/>
        <pc:sldMkLst>
          <pc:docMk/>
          <pc:sldMk cId="3382335898" sldId="264"/>
        </pc:sldMkLst>
      </pc:sldChg>
      <pc:sldChg chg="add del replId">
        <pc:chgData name="" userId="" providerId="" clId="Web-{F360E74F-1117-4756-81E8-B4CA05518A6E}" dt="2019-05-20T22:52:19.662" v="24"/>
        <pc:sldMkLst>
          <pc:docMk/>
          <pc:sldMk cId="4029971626" sldId="264"/>
        </pc:sldMkLst>
      </pc:sldChg>
      <pc:sldChg chg="add replId">
        <pc:chgData name="" userId="" providerId="" clId="Web-{F360E74F-1117-4756-81E8-B4CA05518A6E}" dt="2019-05-20T22:52:23.381" v="32"/>
        <pc:sldMkLst>
          <pc:docMk/>
          <pc:sldMk cId="1072727273" sldId="265"/>
        </pc:sldMkLst>
      </pc:sldChg>
    </pc:docChg>
  </pc:docChgLst>
  <pc:docChgLst>
    <pc:chgData clId="Web-{48CAA6ED-2739-4DC5-A97B-8251CCC6E94A}"/>
    <pc:docChg chg="addSld delSld modSld sldOrd">
      <pc:chgData name="" userId="" providerId="" clId="Web-{48CAA6ED-2739-4DC5-A97B-8251CCC6E94A}" dt="2019-05-22T20:37:39.259" v="495" actId="1076"/>
      <pc:docMkLst>
        <pc:docMk/>
      </pc:docMkLst>
      <pc:sldChg chg="addSp delSp modSp modNotes">
        <pc:chgData name="" userId="" providerId="" clId="Web-{48CAA6ED-2739-4DC5-A97B-8251CCC6E94A}" dt="2019-05-22T19:50:16.156" v="208"/>
        <pc:sldMkLst>
          <pc:docMk/>
          <pc:sldMk cId="1924439999" sldId="262"/>
        </pc:sldMkLst>
        <pc:spChg chg="mod">
          <ac:chgData name="" userId="" providerId="" clId="Web-{48CAA6ED-2739-4DC5-A97B-8251CCC6E94A}" dt="2019-05-22T19:44:51.068" v="74" actId="14100"/>
          <ac:spMkLst>
            <pc:docMk/>
            <pc:sldMk cId="1924439999" sldId="262"/>
            <ac:spMk id="2" creationId="{01D3E866-57DB-45DB-902F-FC43329F9D64}"/>
          </ac:spMkLst>
        </pc:spChg>
        <pc:spChg chg="del mod">
          <ac:chgData name="" userId="" providerId="" clId="Web-{48CAA6ED-2739-4DC5-A97B-8251CCC6E94A}" dt="2019-05-22T19:40:06.325" v="7"/>
          <ac:spMkLst>
            <pc:docMk/>
            <pc:sldMk cId="1924439999" sldId="262"/>
            <ac:spMk id="7" creationId="{24C48E56-FBE4-42B2-BDF2-68D7AFB411C5}"/>
          </ac:spMkLst>
        </pc:spChg>
        <pc:picChg chg="add mod">
          <ac:chgData name="" userId="" providerId="" clId="Web-{48CAA6ED-2739-4DC5-A97B-8251CCC6E94A}" dt="2019-05-22T19:44:45.693" v="73" actId="14100"/>
          <ac:picMkLst>
            <pc:docMk/>
            <pc:sldMk cId="1924439999" sldId="262"/>
            <ac:picMk id="3" creationId="{21A0A49B-547F-44EE-AEE8-761C037F92F9}"/>
          </ac:picMkLst>
        </pc:picChg>
      </pc:sldChg>
      <pc:sldChg chg="addSp delSp modSp">
        <pc:chgData name="" userId="" providerId="" clId="Web-{48CAA6ED-2739-4DC5-A97B-8251CCC6E94A}" dt="2019-05-22T20:07:30.391" v="350" actId="14100"/>
        <pc:sldMkLst>
          <pc:docMk/>
          <pc:sldMk cId="2657344803" sldId="267"/>
        </pc:sldMkLst>
        <pc:spChg chg="mod">
          <ac:chgData name="" userId="" providerId="" clId="Web-{48CAA6ED-2739-4DC5-A97B-8251CCC6E94A}" dt="2019-05-22T20:00:38.347" v="315" actId="20577"/>
          <ac:spMkLst>
            <pc:docMk/>
            <pc:sldMk cId="2657344803" sldId="267"/>
            <ac:spMk id="2" creationId="{01D3E866-57DB-45DB-902F-FC43329F9D64}"/>
          </ac:spMkLst>
        </pc:spChg>
        <pc:spChg chg="del">
          <ac:chgData name="" userId="" providerId="" clId="Web-{48CAA6ED-2739-4DC5-A97B-8251CCC6E94A}" dt="2019-05-22T20:00:41.409" v="318"/>
          <ac:spMkLst>
            <pc:docMk/>
            <pc:sldMk cId="2657344803" sldId="267"/>
            <ac:spMk id="7" creationId="{24C48E56-FBE4-42B2-BDF2-68D7AFB411C5}"/>
          </ac:spMkLst>
        </pc:spChg>
        <pc:picChg chg="add del mod">
          <ac:chgData name="" userId="" providerId="" clId="Web-{48CAA6ED-2739-4DC5-A97B-8251CCC6E94A}" dt="2019-05-22T20:02:43.319" v="324"/>
          <ac:picMkLst>
            <pc:docMk/>
            <pc:sldMk cId="2657344803" sldId="267"/>
            <ac:picMk id="3" creationId="{F8354825-4453-4ECD-80C4-507837C62D56}"/>
          </ac:picMkLst>
        </pc:picChg>
        <pc:picChg chg="add mod">
          <ac:chgData name="" userId="" providerId="" clId="Web-{48CAA6ED-2739-4DC5-A97B-8251CCC6E94A}" dt="2019-05-22T20:05:19.355" v="335" actId="1076"/>
          <ac:picMkLst>
            <pc:docMk/>
            <pc:sldMk cId="2657344803" sldId="267"/>
            <ac:picMk id="5" creationId="{D107AFF8-5297-4CCA-96A4-207014FCBDA5}"/>
          </ac:picMkLst>
        </pc:picChg>
        <pc:picChg chg="add mod">
          <ac:chgData name="" userId="" providerId="" clId="Web-{48CAA6ED-2739-4DC5-A97B-8251CCC6E94A}" dt="2019-05-22T20:07:30.391" v="350" actId="14100"/>
          <ac:picMkLst>
            <pc:docMk/>
            <pc:sldMk cId="2657344803" sldId="267"/>
            <ac:picMk id="8" creationId="{4BFE8E72-AEEC-492B-850F-4572AFAE9F30}"/>
          </ac:picMkLst>
        </pc:picChg>
        <pc:picChg chg="add mod">
          <ac:chgData name="" userId="" providerId="" clId="Web-{48CAA6ED-2739-4DC5-A97B-8251CCC6E94A}" dt="2019-05-22T20:05:24.106" v="337" actId="1076"/>
          <ac:picMkLst>
            <pc:docMk/>
            <pc:sldMk cId="2657344803" sldId="267"/>
            <ac:picMk id="10" creationId="{0C0D9E98-A469-48F7-A059-6DDD8B3A7850}"/>
          </ac:picMkLst>
        </pc:picChg>
      </pc:sldChg>
      <pc:sldChg chg="addSp delSp modSp ord">
        <pc:chgData name="" userId="" providerId="" clId="Web-{48CAA6ED-2739-4DC5-A97B-8251CCC6E94A}" dt="2019-05-22T20:13:00.307" v="389" actId="1076"/>
        <pc:sldMkLst>
          <pc:docMk/>
          <pc:sldMk cId="2432174556" sldId="268"/>
        </pc:sldMkLst>
        <pc:spChg chg="mod">
          <ac:chgData name="" userId="" providerId="" clId="Web-{48CAA6ED-2739-4DC5-A97B-8251CCC6E94A}" dt="2019-05-22T20:11:17.163" v="383" actId="20577"/>
          <ac:spMkLst>
            <pc:docMk/>
            <pc:sldMk cId="2432174556" sldId="268"/>
            <ac:spMk id="2" creationId="{01D3E866-57DB-45DB-902F-FC43329F9D64}"/>
          </ac:spMkLst>
        </pc:spChg>
        <pc:spChg chg="del">
          <ac:chgData name="" userId="" providerId="" clId="Web-{48CAA6ED-2739-4DC5-A97B-8251CCC6E94A}" dt="2019-05-22T20:07:20.578" v="349"/>
          <ac:spMkLst>
            <pc:docMk/>
            <pc:sldMk cId="2432174556" sldId="268"/>
            <ac:spMk id="7" creationId="{24C48E56-FBE4-42B2-BDF2-68D7AFB411C5}"/>
          </ac:spMkLst>
        </pc:spChg>
        <pc:picChg chg="add del mod">
          <ac:chgData name="" userId="" providerId="" clId="Web-{48CAA6ED-2739-4DC5-A97B-8251CCC6E94A}" dt="2019-05-22T20:12:54.963" v="386"/>
          <ac:picMkLst>
            <pc:docMk/>
            <pc:sldMk cId="2432174556" sldId="268"/>
            <ac:picMk id="3" creationId="{08A3EE19-B94F-44C6-9CCC-CC8EB0E8D3BA}"/>
          </ac:picMkLst>
        </pc:picChg>
        <pc:picChg chg="add mod">
          <ac:chgData name="" userId="" providerId="" clId="Web-{48CAA6ED-2739-4DC5-A97B-8251CCC6E94A}" dt="2019-05-22T20:13:00.307" v="389" actId="1076"/>
          <ac:picMkLst>
            <pc:docMk/>
            <pc:sldMk cId="2432174556" sldId="268"/>
            <ac:picMk id="5" creationId="{96913E08-DE48-4B5B-A87D-374264BCF2A0}"/>
          </ac:picMkLst>
        </pc:picChg>
      </pc:sldChg>
      <pc:sldChg chg="addSp delSp modSp">
        <pc:chgData name="" userId="" providerId="" clId="Web-{48CAA6ED-2739-4DC5-A97B-8251CCC6E94A}" dt="2019-05-22T20:11:03.178" v="367" actId="1076"/>
        <pc:sldMkLst>
          <pc:docMk/>
          <pc:sldMk cId="1290843621" sldId="269"/>
        </pc:sldMkLst>
        <pc:spChg chg="mod">
          <ac:chgData name="" userId="" providerId="" clId="Web-{48CAA6ED-2739-4DC5-A97B-8251CCC6E94A}" dt="2019-05-22T20:10:52.522" v="359" actId="20577"/>
          <ac:spMkLst>
            <pc:docMk/>
            <pc:sldMk cId="1290843621" sldId="269"/>
            <ac:spMk id="2" creationId="{01D3E866-57DB-45DB-902F-FC43329F9D64}"/>
          </ac:spMkLst>
        </pc:spChg>
        <pc:spChg chg="del">
          <ac:chgData name="" userId="" providerId="" clId="Web-{48CAA6ED-2739-4DC5-A97B-8251CCC6E94A}" dt="2019-05-22T20:10:54.428" v="362"/>
          <ac:spMkLst>
            <pc:docMk/>
            <pc:sldMk cId="1290843621" sldId="269"/>
            <ac:spMk id="7" creationId="{24C48E56-FBE4-42B2-BDF2-68D7AFB411C5}"/>
          </ac:spMkLst>
        </pc:spChg>
        <pc:picChg chg="add mod">
          <ac:chgData name="" userId="" providerId="" clId="Web-{48CAA6ED-2739-4DC5-A97B-8251CCC6E94A}" dt="2019-05-22T20:11:03.178" v="367" actId="1076"/>
          <ac:picMkLst>
            <pc:docMk/>
            <pc:sldMk cId="1290843621" sldId="269"/>
            <ac:picMk id="3" creationId="{3E4642AD-934C-4BFE-A753-5BF45C0AFEAA}"/>
          </ac:picMkLst>
        </pc:picChg>
      </pc:sldChg>
      <pc:sldChg chg="addSp delSp modSp">
        <pc:chgData name="" userId="" providerId="" clId="Web-{48CAA6ED-2739-4DC5-A97B-8251CCC6E94A}" dt="2019-05-22T20:36:38.210" v="486" actId="20577"/>
        <pc:sldMkLst>
          <pc:docMk/>
          <pc:sldMk cId="2861025014" sldId="270"/>
        </pc:sldMkLst>
        <pc:spChg chg="mod">
          <ac:chgData name="" userId="" providerId="" clId="Web-{48CAA6ED-2739-4DC5-A97B-8251CCC6E94A}" dt="2019-05-22T20:36:38.210" v="486" actId="20577"/>
          <ac:spMkLst>
            <pc:docMk/>
            <pc:sldMk cId="2861025014" sldId="270"/>
            <ac:spMk id="2" creationId="{01D3E866-57DB-45DB-902F-FC43329F9D64}"/>
          </ac:spMkLst>
        </pc:spChg>
        <pc:spChg chg="del">
          <ac:chgData name="" userId="" providerId="" clId="Web-{48CAA6ED-2739-4DC5-A97B-8251CCC6E94A}" dt="2019-05-22T20:34:15.143" v="464"/>
          <ac:spMkLst>
            <pc:docMk/>
            <pc:sldMk cId="2861025014" sldId="270"/>
            <ac:spMk id="7" creationId="{24C48E56-FBE4-42B2-BDF2-68D7AFB411C5}"/>
          </ac:spMkLst>
        </pc:spChg>
        <pc:picChg chg="add mod ord">
          <ac:chgData name="" userId="" providerId="" clId="Web-{48CAA6ED-2739-4DC5-A97B-8251CCC6E94A}" dt="2019-05-22T20:36:31.116" v="477" actId="1076"/>
          <ac:picMkLst>
            <pc:docMk/>
            <pc:sldMk cId="2861025014" sldId="270"/>
            <ac:picMk id="3" creationId="{D1EE1E5D-415B-438E-88D7-8FFDEE37E48F}"/>
          </ac:picMkLst>
        </pc:picChg>
        <pc:picChg chg="add mod">
          <ac:chgData name="" userId="" providerId="" clId="Web-{48CAA6ED-2739-4DC5-A97B-8251CCC6E94A}" dt="2019-05-22T20:36:20.866" v="474" actId="1076"/>
          <ac:picMkLst>
            <pc:docMk/>
            <pc:sldMk cId="2861025014" sldId="270"/>
            <ac:picMk id="5" creationId="{0D309006-CA16-46E7-9C63-26CF57A1AD72}"/>
          </ac:picMkLst>
        </pc:picChg>
        <pc:picChg chg="add mod">
          <ac:chgData name="" userId="" providerId="" clId="Web-{48CAA6ED-2739-4DC5-A97B-8251CCC6E94A}" dt="2019-05-22T20:36:24.147" v="475" actId="1076"/>
          <ac:picMkLst>
            <pc:docMk/>
            <pc:sldMk cId="2861025014" sldId="270"/>
            <ac:picMk id="8" creationId="{A8C1BA98-1FFD-4448-8926-6436FCB9A094}"/>
          </ac:picMkLst>
        </pc:picChg>
      </pc:sldChg>
      <pc:sldChg chg="addSp delSp modSp add replId modNotes">
        <pc:chgData name="" userId="" providerId="" clId="Web-{48CAA6ED-2739-4DC5-A97B-8251CCC6E94A}" dt="2019-05-22T19:51:58.128" v="260"/>
        <pc:sldMkLst>
          <pc:docMk/>
          <pc:sldMk cId="707157060" sldId="271"/>
        </pc:sldMkLst>
        <pc:spChg chg="mod">
          <ac:chgData name="" userId="" providerId="" clId="Web-{48CAA6ED-2739-4DC5-A97B-8251CCC6E94A}" dt="2019-05-22T19:50:31.406" v="214" actId="1076"/>
          <ac:spMkLst>
            <pc:docMk/>
            <pc:sldMk cId="707157060" sldId="271"/>
            <ac:spMk id="2" creationId="{01D3E866-57DB-45DB-902F-FC43329F9D64}"/>
          </ac:spMkLst>
        </pc:spChg>
        <pc:spChg chg="del">
          <ac:chgData name="" userId="" providerId="" clId="Web-{48CAA6ED-2739-4DC5-A97B-8251CCC6E94A}" dt="2019-05-22T19:43:04.111" v="41"/>
          <ac:spMkLst>
            <pc:docMk/>
            <pc:sldMk cId="707157060" sldId="271"/>
            <ac:spMk id="7" creationId="{24C48E56-FBE4-42B2-BDF2-68D7AFB411C5}"/>
          </ac:spMkLst>
        </pc:spChg>
        <pc:picChg chg="add mod">
          <ac:chgData name="" userId="" providerId="" clId="Web-{48CAA6ED-2739-4DC5-A97B-8251CCC6E94A}" dt="2019-05-22T19:50:56.438" v="215" actId="14100"/>
          <ac:picMkLst>
            <pc:docMk/>
            <pc:sldMk cId="707157060" sldId="271"/>
            <ac:picMk id="3" creationId="{497DBF72-C70B-48F5-A1EC-96E2AA22A79C}"/>
          </ac:picMkLst>
        </pc:picChg>
      </pc:sldChg>
      <pc:sldChg chg="addSp delSp modSp add replId">
        <pc:chgData name="" userId="" providerId="" clId="Web-{48CAA6ED-2739-4DC5-A97B-8251CCC6E94A}" dt="2019-05-22T19:55:23.275" v="273" actId="1076"/>
        <pc:sldMkLst>
          <pc:docMk/>
          <pc:sldMk cId="1483795696" sldId="272"/>
        </pc:sldMkLst>
        <pc:spChg chg="del">
          <ac:chgData name="" userId="" providerId="" clId="Web-{48CAA6ED-2739-4DC5-A97B-8251CCC6E94A}" dt="2019-05-22T19:52:01.690" v="261"/>
          <ac:spMkLst>
            <pc:docMk/>
            <pc:sldMk cId="1483795696" sldId="272"/>
            <ac:spMk id="7" creationId="{24C48E56-FBE4-42B2-BDF2-68D7AFB411C5}"/>
          </ac:spMkLst>
        </pc:spChg>
        <pc:picChg chg="add mod">
          <ac:chgData name="" userId="" providerId="" clId="Web-{48CAA6ED-2739-4DC5-A97B-8251CCC6E94A}" dt="2019-05-22T19:55:23.275" v="273" actId="1076"/>
          <ac:picMkLst>
            <pc:docMk/>
            <pc:sldMk cId="1483795696" sldId="272"/>
            <ac:picMk id="3" creationId="{C52BADC6-6E98-4AA7-A122-BDBB39DEE863}"/>
          </ac:picMkLst>
        </pc:picChg>
      </pc:sldChg>
      <pc:sldChg chg="addSp delSp modSp add ord replId modNotes">
        <pc:chgData name="" userId="" providerId="" clId="Web-{48CAA6ED-2739-4DC5-A97B-8251CCC6E94A}" dt="2019-05-22T19:57:50.170" v="298"/>
        <pc:sldMkLst>
          <pc:docMk/>
          <pc:sldMk cId="3326912952" sldId="273"/>
        </pc:sldMkLst>
        <pc:spChg chg="mod">
          <ac:chgData name="" userId="" providerId="" clId="Web-{48CAA6ED-2739-4DC5-A97B-8251CCC6E94A}" dt="2019-05-22T19:57:25.825" v="287" actId="20577"/>
          <ac:spMkLst>
            <pc:docMk/>
            <pc:sldMk cId="3326912952" sldId="273"/>
            <ac:spMk id="2" creationId="{01D3E866-57DB-45DB-902F-FC43329F9D64}"/>
          </ac:spMkLst>
        </pc:spChg>
        <pc:spChg chg="del">
          <ac:chgData name="" userId="" providerId="" clId="Web-{48CAA6ED-2739-4DC5-A97B-8251CCC6E94A}" dt="2019-05-22T19:54:18.648" v="264"/>
          <ac:spMkLst>
            <pc:docMk/>
            <pc:sldMk cId="3326912952" sldId="273"/>
            <ac:spMk id="7" creationId="{24C48E56-FBE4-42B2-BDF2-68D7AFB411C5}"/>
          </ac:spMkLst>
        </pc:spChg>
        <pc:picChg chg="add del mod">
          <ac:chgData name="" userId="" providerId="" clId="Web-{48CAA6ED-2739-4DC5-A97B-8251CCC6E94A}" dt="2019-05-22T19:56:36.621" v="274"/>
          <ac:picMkLst>
            <pc:docMk/>
            <pc:sldMk cId="3326912952" sldId="273"/>
            <ac:picMk id="3" creationId="{DDC1F231-384D-475A-B805-D60EA0FD93B2}"/>
          </ac:picMkLst>
        </pc:picChg>
        <pc:picChg chg="add mod">
          <ac:chgData name="" userId="" providerId="" clId="Web-{48CAA6ED-2739-4DC5-A97B-8251CCC6E94A}" dt="2019-05-22T19:56:42.777" v="277" actId="1076"/>
          <ac:picMkLst>
            <pc:docMk/>
            <pc:sldMk cId="3326912952" sldId="273"/>
            <ac:picMk id="5" creationId="{71C0A516-0CD0-447E-BE85-01DD7EA15131}"/>
          </ac:picMkLst>
        </pc:picChg>
      </pc:sldChg>
      <pc:sldChg chg="addSp delSp modSp add replId">
        <pc:chgData name="" userId="" providerId="" clId="Web-{48CAA6ED-2739-4DC5-A97B-8251CCC6E94A}" dt="2019-05-22T20:00:31.004" v="309" actId="20577"/>
        <pc:sldMkLst>
          <pc:docMk/>
          <pc:sldMk cId="2906511740" sldId="274"/>
        </pc:sldMkLst>
        <pc:spChg chg="mod">
          <ac:chgData name="" userId="" providerId="" clId="Web-{48CAA6ED-2739-4DC5-A97B-8251CCC6E94A}" dt="2019-05-22T20:00:31.004" v="309" actId="20577"/>
          <ac:spMkLst>
            <pc:docMk/>
            <pc:sldMk cId="2906511740" sldId="274"/>
            <ac:spMk id="2" creationId="{01D3E866-57DB-45DB-902F-FC43329F9D64}"/>
          </ac:spMkLst>
        </pc:spChg>
        <pc:spChg chg="del">
          <ac:chgData name="" userId="" providerId="" clId="Web-{48CAA6ED-2739-4DC5-A97B-8251CCC6E94A}" dt="2019-05-22T20:00:18.877" v="299"/>
          <ac:spMkLst>
            <pc:docMk/>
            <pc:sldMk cId="2906511740" sldId="274"/>
            <ac:spMk id="7" creationId="{24C48E56-FBE4-42B2-BDF2-68D7AFB411C5}"/>
          </ac:spMkLst>
        </pc:spChg>
        <pc:picChg chg="add mod">
          <ac:chgData name="" userId="" providerId="" clId="Web-{48CAA6ED-2739-4DC5-A97B-8251CCC6E94A}" dt="2019-05-22T20:00:24.862" v="302" actId="1076"/>
          <ac:picMkLst>
            <pc:docMk/>
            <pc:sldMk cId="2906511740" sldId="274"/>
            <ac:picMk id="3" creationId="{A112DC2E-2C15-453B-ABA3-018515039EA3}"/>
          </ac:picMkLst>
        </pc:picChg>
      </pc:sldChg>
      <pc:sldChg chg="addSp delSp modSp add replId">
        <pc:chgData name="" userId="" providerId="" clId="Web-{48CAA6ED-2739-4DC5-A97B-8251CCC6E94A}" dt="2019-05-22T20:07:02.952" v="346" actId="20577"/>
        <pc:sldMkLst>
          <pc:docMk/>
          <pc:sldMk cId="189565709" sldId="275"/>
        </pc:sldMkLst>
        <pc:spChg chg="del">
          <ac:chgData name="" userId="" providerId="" clId="Web-{48CAA6ED-2739-4DC5-A97B-8251CCC6E94A}" dt="2019-05-22T20:05:37.090" v="341"/>
          <ac:spMkLst>
            <pc:docMk/>
            <pc:sldMk cId="189565709" sldId="275"/>
            <ac:spMk id="2" creationId="{01D3E866-57DB-45DB-902F-FC43329F9D64}"/>
          </ac:spMkLst>
        </pc:spChg>
        <pc:spChg chg="add mod">
          <ac:chgData name="" userId="" providerId="" clId="Web-{48CAA6ED-2739-4DC5-A97B-8251CCC6E94A}" dt="2019-05-22T20:07:02.952" v="346" actId="20577"/>
          <ac:spMkLst>
            <pc:docMk/>
            <pc:sldMk cId="189565709" sldId="275"/>
            <ac:spMk id="4" creationId="{FC1B1FF5-7481-4EA4-BA8A-3DB0CA39CBDC}"/>
          </ac:spMkLst>
        </pc:spChg>
        <pc:spChg chg="del">
          <ac:chgData name="" userId="" providerId="" clId="Web-{48CAA6ED-2739-4DC5-A97B-8251CCC6E94A}" dt="2019-05-22T20:05:35.684" v="340"/>
          <ac:spMkLst>
            <pc:docMk/>
            <pc:sldMk cId="189565709" sldId="275"/>
            <ac:spMk id="7" creationId="{24C48E56-FBE4-42B2-BDF2-68D7AFB411C5}"/>
          </ac:spMkLst>
        </pc:spChg>
      </pc:sldChg>
      <pc:sldChg chg="new del">
        <pc:chgData name="" userId="" providerId="" clId="Web-{48CAA6ED-2739-4DC5-A97B-8251CCC6E94A}" dt="2019-05-22T20:14:54.436" v="391"/>
        <pc:sldMkLst>
          <pc:docMk/>
          <pc:sldMk cId="775253049" sldId="276"/>
        </pc:sldMkLst>
      </pc:sldChg>
      <pc:sldChg chg="addSp delSp modSp add replId modNotes">
        <pc:chgData name="" userId="" providerId="" clId="Web-{48CAA6ED-2739-4DC5-A97B-8251CCC6E94A}" dt="2019-05-22T20:37:39.259" v="495" actId="1076"/>
        <pc:sldMkLst>
          <pc:docMk/>
          <pc:sldMk cId="1788561706" sldId="276"/>
        </pc:sldMkLst>
        <pc:spChg chg="del mod">
          <ac:chgData name="" userId="" providerId="" clId="Web-{48CAA6ED-2739-4DC5-A97B-8251CCC6E94A}" dt="2019-05-22T20:30:10.292" v="443"/>
          <ac:spMkLst>
            <pc:docMk/>
            <pc:sldMk cId="1788561706" sldId="276"/>
            <ac:spMk id="2" creationId="{01D3E866-57DB-45DB-902F-FC43329F9D64}"/>
          </ac:spMkLst>
        </pc:spChg>
        <pc:spChg chg="add del mod">
          <ac:chgData name="" userId="" providerId="" clId="Web-{48CAA6ED-2739-4DC5-A97B-8251CCC6E94A}" dt="2019-05-22T20:16:52.049" v="428"/>
          <ac:spMkLst>
            <pc:docMk/>
            <pc:sldMk cId="1788561706" sldId="276"/>
            <ac:spMk id="6" creationId="{B5E09B36-0464-4262-84C7-D566782BAE63}"/>
          </ac:spMkLst>
        </pc:spChg>
        <pc:spChg chg="add del mod">
          <ac:chgData name="" userId="" providerId="" clId="Web-{48CAA6ED-2739-4DC5-A97B-8251CCC6E94A}" dt="2019-05-22T20:17:12.143" v="437"/>
          <ac:spMkLst>
            <pc:docMk/>
            <pc:sldMk cId="1788561706" sldId="276"/>
            <ac:spMk id="7" creationId="{94FBE6BE-152F-49B0-9439-6F2DA4395476}"/>
          </ac:spMkLst>
        </pc:spChg>
        <pc:spChg chg="add mod">
          <ac:chgData name="" userId="" providerId="" clId="Web-{48CAA6ED-2739-4DC5-A97B-8251CCC6E94A}" dt="2019-05-22T20:30:10.292" v="443"/>
          <ac:spMkLst>
            <pc:docMk/>
            <pc:sldMk cId="1788561706" sldId="276"/>
            <ac:spMk id="14" creationId="{2313DD3E-184E-49AD-B72D-75483DD16E32}"/>
          </ac:spMkLst>
        </pc:spChg>
        <pc:picChg chg="add mod">
          <ac:chgData name="" userId="" providerId="" clId="Web-{48CAA6ED-2739-4DC5-A97B-8251CCC6E94A}" dt="2019-05-22T20:30:21.761" v="449" actId="1076"/>
          <ac:picMkLst>
            <pc:docMk/>
            <pc:sldMk cId="1788561706" sldId="276"/>
            <ac:picMk id="3" creationId="{E47120C1-6D85-4660-9119-8A98210EB286}"/>
          </ac:picMkLst>
        </pc:picChg>
        <pc:picChg chg="del">
          <ac:chgData name="" userId="" providerId="" clId="Web-{48CAA6ED-2739-4DC5-A97B-8251CCC6E94A}" dt="2019-05-22T20:15:57.719" v="418"/>
          <ac:picMkLst>
            <pc:docMk/>
            <pc:sldMk cId="1788561706" sldId="276"/>
            <ac:picMk id="5" creationId="{D107AFF8-5297-4CCA-96A4-207014FCBDA5}"/>
          </ac:picMkLst>
        </pc:picChg>
        <pc:picChg chg="del">
          <ac:chgData name="" userId="" providerId="" clId="Web-{48CAA6ED-2739-4DC5-A97B-8251CCC6E94A}" dt="2019-05-22T20:15:53.500" v="417"/>
          <ac:picMkLst>
            <pc:docMk/>
            <pc:sldMk cId="1788561706" sldId="276"/>
            <ac:picMk id="8" creationId="{4BFE8E72-AEEC-492B-850F-4572AFAE9F30}"/>
          </ac:picMkLst>
        </pc:picChg>
        <pc:picChg chg="del">
          <ac:chgData name="" userId="" providerId="" clId="Web-{48CAA6ED-2739-4DC5-A97B-8251CCC6E94A}" dt="2019-05-22T20:15:59.719" v="419"/>
          <ac:picMkLst>
            <pc:docMk/>
            <pc:sldMk cId="1788561706" sldId="276"/>
            <ac:picMk id="10" creationId="{0C0D9E98-A469-48F7-A059-6DDD8B3A7850}"/>
          </ac:picMkLst>
        </pc:picChg>
        <pc:picChg chg="add mod">
          <ac:chgData name="" userId="" providerId="" clId="Web-{48CAA6ED-2739-4DC5-A97B-8251CCC6E94A}" dt="2019-05-22T20:30:16.433" v="448" actId="1076"/>
          <ac:picMkLst>
            <pc:docMk/>
            <pc:sldMk cId="1788561706" sldId="276"/>
            <ac:picMk id="11" creationId="{DA3FAD53-8538-4642-9800-08EBBB7645E6}"/>
          </ac:picMkLst>
        </pc:picChg>
        <pc:picChg chg="add mod">
          <ac:chgData name="" userId="" providerId="" clId="Web-{48CAA6ED-2739-4DC5-A97B-8251CCC6E94A}" dt="2019-05-22T20:30:47.762" v="452" actId="1076"/>
          <ac:picMkLst>
            <pc:docMk/>
            <pc:sldMk cId="1788561706" sldId="276"/>
            <ac:picMk id="15" creationId="{D27DCFAD-31EC-4E2C-A8A9-969E8AACE728}"/>
          </ac:picMkLst>
        </pc:picChg>
        <pc:picChg chg="add mod">
          <ac:chgData name="" userId="" providerId="" clId="Web-{48CAA6ED-2739-4DC5-A97B-8251CCC6E94A}" dt="2019-05-22T20:37:39.259" v="495" actId="1076"/>
          <ac:picMkLst>
            <pc:docMk/>
            <pc:sldMk cId="1788561706" sldId="276"/>
            <ac:picMk id="17" creationId="{1824FDB2-F886-433B-8DD5-4702E95DD93E}"/>
          </ac:picMkLst>
        </pc:picChg>
        <pc:picChg chg="add mod">
          <ac:chgData name="" userId="" providerId="" clId="Web-{48CAA6ED-2739-4DC5-A97B-8251CCC6E94A}" dt="2019-05-22T20:37:34.837" v="492" actId="1076"/>
          <ac:picMkLst>
            <pc:docMk/>
            <pc:sldMk cId="1788561706" sldId="276"/>
            <ac:picMk id="19" creationId="{999A71CA-B584-4C21-9B2D-019AAC9AA56D}"/>
          </ac:picMkLst>
        </pc:picChg>
      </pc:sldChg>
      <pc:sldChg chg="modSp add del ord replId">
        <pc:chgData name="" userId="" providerId="" clId="Web-{48CAA6ED-2739-4DC5-A97B-8251CCC6E94A}" dt="2019-05-22T20:15:25.999" v="399"/>
        <pc:sldMkLst>
          <pc:docMk/>
          <pc:sldMk cId="2953412825" sldId="276"/>
        </pc:sldMkLst>
        <pc:spChg chg="mod">
          <ac:chgData name="" userId="" providerId="" clId="Web-{48CAA6ED-2739-4DC5-A97B-8251CCC6E94A}" dt="2019-05-22T20:15:00.405" v="395" actId="20577"/>
          <ac:spMkLst>
            <pc:docMk/>
            <pc:sldMk cId="2953412825" sldId="276"/>
            <ac:spMk id="7" creationId="{24C48E56-FBE4-42B2-BDF2-68D7AFB411C5}"/>
          </ac:spMkLst>
        </pc:spChg>
      </pc:sldChg>
      <pc:sldChg chg="add del replId">
        <pc:chgData name="" userId="" providerId="" clId="Web-{48CAA6ED-2739-4DC5-A97B-8251CCC6E94A}" dt="2019-05-22T20:15:12.780" v="398"/>
        <pc:sldMkLst>
          <pc:docMk/>
          <pc:sldMk cId="917654151" sldId="277"/>
        </pc:sldMkLst>
      </pc:sldChg>
      <pc:sldChg chg="add replId">
        <pc:chgData name="" userId="" providerId="" clId="Web-{48CAA6ED-2739-4DC5-A97B-8251CCC6E94A}" dt="2019-05-22T20:31:36.966" v="457"/>
        <pc:sldMkLst>
          <pc:docMk/>
          <pc:sldMk cId="1734263120" sldId="277"/>
        </pc:sldMkLst>
      </pc:sldChg>
      <pc:sldChg chg="addSp delSp modSp add replId">
        <pc:chgData name="" userId="" providerId="" clId="Web-{48CAA6ED-2739-4DC5-A97B-8251CCC6E94A}" dt="2019-05-22T20:33:24.563" v="463" actId="14100"/>
        <pc:sldMkLst>
          <pc:docMk/>
          <pc:sldMk cId="104962670" sldId="278"/>
        </pc:sldMkLst>
        <pc:picChg chg="add mod">
          <ac:chgData name="" userId="" providerId="" clId="Web-{48CAA6ED-2739-4DC5-A97B-8251CCC6E94A}" dt="2019-05-22T20:33:24.563" v="463" actId="14100"/>
          <ac:picMkLst>
            <pc:docMk/>
            <pc:sldMk cId="104962670" sldId="278"/>
            <ac:picMk id="3" creationId="{9DE99868-5BB2-4AEB-AD87-F4B891B71BD3}"/>
          </ac:picMkLst>
        </pc:picChg>
        <pc:picChg chg="del">
          <ac:chgData name="" userId="" providerId="" clId="Web-{48CAA6ED-2739-4DC5-A97B-8251CCC6E94A}" dt="2019-05-22T20:33:13.063" v="459"/>
          <ac:picMkLst>
            <pc:docMk/>
            <pc:sldMk cId="104962670" sldId="278"/>
            <ac:picMk id="5" creationId="{71C0A516-0CD0-447E-BE85-01DD7EA15131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6B557C-04DE-486D-AEA9-B82E4BADD1E3}" type="datetimeFigureOut">
              <a:rPr lang="en-US" smtClean="0"/>
              <a:t>6/10/2019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696376-A51C-4A76-AAA5-EACB82AA2E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0591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Team Cohesion</a:t>
            </a:r>
            <a:br>
              <a:rPr lang="en-US" dirty="0"/>
            </a:br>
            <a:br>
              <a:rPr lang="en-US" dirty="0"/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Objective Explicit</a:t>
            </a:r>
            <a:br>
              <a:rPr lang="en-US" dirty="0"/>
            </a:br>
            <a:br>
              <a:rPr lang="en-US" dirty="0"/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Consider: coding when references are to team vs. a specific player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696376-A51C-4A76-AAA5-EACB82AA2EE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7206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As we mentioned in the beginning, Overwatch has interesting game phases that lead to important communication.</a:t>
            </a:r>
          </a:p>
          <a:p>
            <a:r>
              <a:rPr lang="en-US" dirty="0">
                <a:cs typeface="Calibri"/>
              </a:rPr>
              <a:t>- note: even though this is with our researcher, this is something we see often, especially in higher level cp (not so much in low level cp or </a:t>
            </a:r>
            <a:r>
              <a:rPr lang="en-US" dirty="0" err="1">
                <a:cs typeface="Calibri"/>
              </a:rPr>
              <a:t>qp</a:t>
            </a:r>
            <a:r>
              <a:rPr lang="en-US" dirty="0">
                <a:cs typeface="Calibri"/>
              </a:rPr>
              <a:t>)</a:t>
            </a:r>
          </a:p>
          <a:p>
            <a:r>
              <a:rPr lang="en-US" dirty="0">
                <a:cs typeface="Calibri"/>
              </a:rPr>
              <a:t>- because we only see it in higher level cp, it's indicative that it's necessary for success</a:t>
            </a:r>
          </a:p>
          <a:p>
            <a:r>
              <a:rPr lang="en-US" dirty="0">
                <a:cs typeface="Calibri"/>
              </a:rPr>
              <a:t>- we saw over and over a divide between players trying to make others feel good or bad depending on gameplay, but universally the beginnings start like this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696376-A51C-4A76-AAA5-EACB82AA2EE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6923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- something we want to look into eventually is class role and leadership role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696376-A51C-4A76-AAA5-EACB82AA2EE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3546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Information and jargon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696376-A51C-4A76-AAA5-EACB82AA2EE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1618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Negotiation: Comp, </a:t>
            </a:r>
            <a:r>
              <a:rPr lang="en-US" dirty="0" err="1"/>
              <a:t>indiv</a:t>
            </a:r>
            <a:r>
              <a:rPr lang="en-US" dirty="0"/>
              <a:t> character, and strategy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696376-A51C-4A76-AAA5-EACB82AA2EE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5635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695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756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757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241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521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459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600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808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574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826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28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6/10/2019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730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samantha.games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solidFill>
            <a:schemeClr val="accent2">
              <a:lumMod val="20000"/>
              <a:lumOff val="80000"/>
              <a:alpha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>
                <a:ea typeface="+mj-lt"/>
                <a:cs typeface="+mj-lt"/>
              </a:rPr>
              <a:t>My Ultimate is Almost Ready!: Social and Linguistic Interaction of EAL Learners in Overwatch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05501" y="3671311"/>
            <a:ext cx="3801341" cy="1655762"/>
          </a:xfrm>
          <a:solidFill>
            <a:schemeClr val="accent2">
              <a:lumMod val="20000"/>
              <a:lumOff val="80000"/>
              <a:alpha val="80000"/>
            </a:schemeClr>
          </a:solidFill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200" dirty="0">
                <a:cs typeface="Calibri"/>
              </a:rPr>
              <a:t>Michelle Vonie</a:t>
            </a:r>
            <a:br>
              <a:rPr lang="en-US" sz="2200" dirty="0">
                <a:cs typeface="Calibri"/>
              </a:rPr>
            </a:br>
            <a:r>
              <a:rPr lang="en-US" sz="2200" dirty="0">
                <a:cs typeface="Calibri"/>
              </a:rPr>
              <a:t>PhD Candidate</a:t>
            </a:r>
            <a:br>
              <a:rPr lang="en-US" sz="2200" dirty="0">
                <a:cs typeface="Calibri"/>
              </a:rPr>
            </a:br>
            <a:r>
              <a:rPr lang="en-US" sz="2200" dirty="0">
                <a:cs typeface="Calibri"/>
              </a:rPr>
              <a:t>University of Arizona</a:t>
            </a:r>
            <a:br>
              <a:rPr lang="en-US" sz="2200" dirty="0">
                <a:cs typeface="Calibri"/>
              </a:rPr>
            </a:br>
            <a:r>
              <a:rPr lang="en-US" sz="2200" dirty="0">
                <a:cs typeface="Calibri"/>
              </a:rPr>
              <a:t>e: vonie@email.arizona.edu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DEF8CDE8-BC0A-4081-B2BC-BDE94F184BF0}"/>
              </a:ext>
            </a:extLst>
          </p:cNvPr>
          <p:cNvSpPr txBox="1">
            <a:spLocks/>
          </p:cNvSpPr>
          <p:nvPr/>
        </p:nvSpPr>
        <p:spPr>
          <a:xfrm>
            <a:off x="1922318" y="3671311"/>
            <a:ext cx="3680113" cy="1655762"/>
          </a:xfrm>
          <a:prstGeom prst="rect">
            <a:avLst/>
          </a:prstGeom>
          <a:solidFill>
            <a:schemeClr val="accent2">
              <a:lumMod val="20000"/>
              <a:lumOff val="80000"/>
              <a:alpha val="80000"/>
            </a:schemeClr>
          </a:solidFill>
        </p:spPr>
        <p:txBody>
          <a:bodyPr vert="horz" lIns="91440" tIns="45720" rIns="91440" bIns="45720" rtlCol="0" anchor="t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cs typeface="Calibri"/>
              </a:rPr>
              <a:t>Samantha Kirby</a:t>
            </a:r>
            <a:br>
              <a:rPr lang="en-US" dirty="0">
                <a:cs typeface="Calibri"/>
              </a:rPr>
            </a:br>
            <a:r>
              <a:rPr lang="en-US" dirty="0">
                <a:cs typeface="Calibri"/>
              </a:rPr>
              <a:t>Lecturer and Gamer</a:t>
            </a:r>
            <a:br>
              <a:rPr lang="en-US" dirty="0">
                <a:cs typeface="Calibri"/>
              </a:rPr>
            </a:br>
            <a:r>
              <a:rPr lang="en-US" dirty="0">
                <a:cs typeface="Calibri"/>
              </a:rPr>
              <a:t>University of Arizona</a:t>
            </a:r>
            <a:br>
              <a:rPr lang="en-US" dirty="0">
                <a:cs typeface="Calibri"/>
              </a:rPr>
            </a:br>
            <a:r>
              <a:rPr lang="en-US" dirty="0">
                <a:cs typeface="Calibri"/>
              </a:rPr>
              <a:t>e: samkm@email.arizona.edu</a:t>
            </a:r>
            <a:br>
              <a:rPr lang="en-US" dirty="0">
                <a:cs typeface="Calibri"/>
              </a:rPr>
            </a:br>
            <a:r>
              <a:rPr lang="en-US" dirty="0">
                <a:cs typeface="Calibri"/>
              </a:rPr>
              <a:t>w: </a:t>
            </a:r>
            <a:r>
              <a:rPr lang="en-US" dirty="0" err="1">
                <a:cs typeface="Calibri"/>
              </a:rPr>
              <a:t>samantha.games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D3E866-57DB-45DB-902F-FC43329F9D64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/>
              <a:t>Findings: Implicit Requests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6471123-6BE7-459E-A813-D63E7BA14C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3842" y="2362731"/>
            <a:ext cx="5088158" cy="213253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4C1BB15-E0FA-4987-9576-58CC5501DD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0968" y="1901383"/>
            <a:ext cx="5259304" cy="193864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D9E458A-A0AF-45C5-8D24-61591178E3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593" y="4183208"/>
            <a:ext cx="6138053" cy="2005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3448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E47120C1-6D85-4660-9119-8A98210EB2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6013" y="1749186"/>
            <a:ext cx="2333445" cy="1073629"/>
          </a:xfrm>
          <a:prstGeom prst="rect">
            <a:avLst/>
          </a:prstGeom>
        </p:spPr>
      </p:pic>
      <p:pic>
        <p:nvPicPr>
          <p:cNvPr id="11" name="Picture 11" descr="A close up of text on a white background&#10;&#10;Description generated with high confidence">
            <a:extLst>
              <a:ext uri="{FF2B5EF4-FFF2-40B4-BE49-F238E27FC236}">
                <a16:creationId xmlns:a16="http://schemas.microsoft.com/office/drawing/2014/main" id="{DA3FAD53-8538-4642-9800-08EBBB7645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5344" y="77068"/>
            <a:ext cx="6855124" cy="6646355"/>
          </a:xfrm>
          <a:prstGeom prst="rect">
            <a:avLst/>
          </a:prstGeom>
        </p:spPr>
      </p:pic>
      <p:pic>
        <p:nvPicPr>
          <p:cNvPr id="15" name="Picture 15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D27DCFAD-31EC-4E2C-A8A9-969E8AACE7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44370" y="4978610"/>
            <a:ext cx="2151751" cy="739535"/>
          </a:xfrm>
          <a:prstGeom prst="rect">
            <a:avLst/>
          </a:prstGeom>
        </p:spPr>
      </p:pic>
      <p:pic>
        <p:nvPicPr>
          <p:cNvPr id="17" name="Picture 17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1824FDB2-F886-433B-8DD5-4702E95DD93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9781" y="4228113"/>
            <a:ext cx="2065307" cy="1492908"/>
          </a:xfrm>
          <a:prstGeom prst="rect">
            <a:avLst/>
          </a:prstGeom>
        </p:spPr>
      </p:pic>
      <p:pic>
        <p:nvPicPr>
          <p:cNvPr id="19" name="Picture 19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999A71CA-B584-4C21-9B2D-019AAC9AA56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5750" y="1705783"/>
            <a:ext cx="2314575" cy="973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5617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D3E866-57DB-45DB-902F-FC43329F9D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7635"/>
            <a:ext cx="10515600" cy="657763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/>
              <a:t>Findings: Productive Criticism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5CBD4A-6CE3-4454-BC5F-3A3ECC4D1A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529" y="1080548"/>
            <a:ext cx="11654942" cy="569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8436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D3E866-57DB-45DB-902F-FC43329F9D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7783"/>
            <a:ext cx="10515600" cy="794109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/>
              <a:t>Findings: &amp; Not-So Productive Criticism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5A48C58-533D-4F75-8629-8D2DEE9258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012" y="1100380"/>
            <a:ext cx="11073975" cy="5559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1745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D3E866-57DB-45DB-902F-FC43329F9D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0106"/>
            <a:ext cx="10515600" cy="1325563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/>
              <a:t>Findings: Morale Boosts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9AC909E-25A2-429E-8E7C-CB0F653D22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6223"/>
          <a:stretch/>
        </p:blipFill>
        <p:spPr>
          <a:xfrm>
            <a:off x="796698" y="1909962"/>
            <a:ext cx="7029946" cy="15871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2FBBBF7-C4F4-40C7-9AD4-B5B07A6055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0007" y="3736988"/>
            <a:ext cx="7460077" cy="128411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A182D90-F290-4126-9E7B-370E99A001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642" y="5339057"/>
            <a:ext cx="8147395" cy="1048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0250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D3E866-57DB-45DB-902F-FC43329F9D64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/>
              <a:t>So What Were We Trying to Answer Again?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4C48E56-FBE4-42B2-BDF2-68D7AFB411C5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marL="514350" indent="-514350" fontAlgn="base">
              <a:buFont typeface="+mj-lt"/>
              <a:buAutoNum type="arabicPeriod"/>
            </a:pPr>
            <a:r>
              <a:rPr lang="en-US" dirty="0"/>
              <a:t>What are the patterns of EAL learner social and linguistic interaction in a “hero shooter”?</a:t>
            </a:r>
          </a:p>
          <a:p>
            <a:pPr marL="971550" lvl="1" indent="-514350" fontAlgn="base">
              <a:buFont typeface="+mj-lt"/>
              <a:buAutoNum type="alphaLcPeriod"/>
            </a:pPr>
            <a:r>
              <a:rPr lang="en-US" dirty="0"/>
              <a:t>Please see previous slides</a:t>
            </a:r>
          </a:p>
          <a:p>
            <a:pPr marL="514350" indent="-514350" fontAlgn="base">
              <a:buFont typeface="+mj-lt"/>
              <a:buAutoNum type="arabicPeriod"/>
            </a:pPr>
            <a:r>
              <a:rPr lang="en-US" dirty="0"/>
              <a:t>How do the game mechanics and dynamics of “hero shooters” create affordances for language learners?</a:t>
            </a:r>
          </a:p>
          <a:p>
            <a:pPr marL="971550" lvl="1" indent="-514350" fontAlgn="base">
              <a:buFont typeface="+mj-lt"/>
              <a:buAutoNum type="alphaLcPeriod"/>
            </a:pPr>
            <a:r>
              <a:rPr lang="en-US" dirty="0"/>
              <a:t>Time pressure and game mode</a:t>
            </a:r>
          </a:p>
          <a:p>
            <a:pPr marL="971550" lvl="1" indent="-514350" fontAlgn="base">
              <a:buFont typeface="+mj-lt"/>
              <a:buAutoNum type="alphaLcPeriod"/>
            </a:pPr>
            <a:r>
              <a:rPr lang="en-US" dirty="0"/>
              <a:t>Skill rating incentivizes communication </a:t>
            </a:r>
          </a:p>
          <a:p>
            <a:pPr marL="971550" lvl="1" indent="-514350" fontAlgn="base">
              <a:buFont typeface="+mj-lt"/>
              <a:buAutoNum type="alphaLcPeriod"/>
            </a:pPr>
            <a:r>
              <a:rPr lang="en-US" dirty="0"/>
              <a:t>Distinct classes and characters/responsibilities</a:t>
            </a:r>
          </a:p>
          <a:p>
            <a:pPr marL="1428750" lvl="2" indent="-514350" fontAlgn="base">
              <a:buFont typeface="+mj-lt"/>
              <a:buAutoNum type="alphaLcPeriod"/>
            </a:pPr>
            <a:r>
              <a:rPr lang="en-US" dirty="0"/>
              <a:t>There can only be one of each character per team at a time</a:t>
            </a:r>
          </a:p>
          <a:p>
            <a:pPr marL="971550" lvl="1" indent="-514350" fontAlgn="base">
              <a:buFont typeface="+mj-lt"/>
              <a:buAutoNum type="alphaLcPeriod"/>
            </a:pPr>
            <a:r>
              <a:rPr lang="en-US" dirty="0"/>
              <a:t>Negotiation, negotiation, negotiation</a:t>
            </a:r>
          </a:p>
          <a:p>
            <a:pPr marL="457200" lvl="1" indent="0" fontAlgn="base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70269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D3E866-57DB-45DB-902F-FC43329F9D64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/>
              <a:t>Where to go from here?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4C48E56-FBE4-42B2-BDF2-68D7AFB411C5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dirty="0"/>
              <a:t>Different classes may equate to different communicative preferences</a:t>
            </a:r>
          </a:p>
          <a:p>
            <a:pPr lvl="1"/>
            <a:r>
              <a:rPr lang="en-US" dirty="0"/>
              <a:t>Or vice versa</a:t>
            </a:r>
          </a:p>
          <a:p>
            <a:r>
              <a:rPr lang="en-US" dirty="0"/>
              <a:t>Gender and class roles</a:t>
            </a:r>
          </a:p>
          <a:p>
            <a:r>
              <a:rPr lang="en-US" dirty="0"/>
              <a:t>Gamer identity and motivation</a:t>
            </a:r>
          </a:p>
          <a:p>
            <a:r>
              <a:rPr lang="en-US" dirty="0"/>
              <a:t>Opportunities for language that doesn’t occur in the classroom</a:t>
            </a:r>
          </a:p>
          <a:p>
            <a:endParaRPr lang="en-US" dirty="0"/>
          </a:p>
          <a:p>
            <a:r>
              <a:rPr lang="en-US" dirty="0"/>
              <a:t>Samantha wants to make a corpus of naturally-occurring game discourse across a variety of game genres</a:t>
            </a:r>
          </a:p>
          <a:p>
            <a:pPr lvl="1"/>
            <a:r>
              <a:rPr lang="en-US" dirty="0"/>
              <a:t>Sounds awesome, right? Find out more at </a:t>
            </a:r>
            <a:r>
              <a:rPr lang="en-US" dirty="0" err="1">
                <a:hlinkClick r:id="rId2" action="ppaction://hlinkfile"/>
              </a:rPr>
              <a:t>samantha.games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23358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D3E866-57DB-45DB-902F-FC43329F9D64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US" dirty="0"/>
              <a:t>Q&amp;A and Contact Information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73B51B2C-AF06-4179-8BD8-20CBCF3B81B9}"/>
              </a:ext>
            </a:extLst>
          </p:cNvPr>
          <p:cNvSpPr txBox="1">
            <a:spLocks/>
          </p:cNvSpPr>
          <p:nvPr/>
        </p:nvSpPr>
        <p:spPr>
          <a:xfrm>
            <a:off x="676760" y="2619214"/>
            <a:ext cx="5290087" cy="2707859"/>
          </a:xfrm>
          <a:prstGeom prst="rect">
            <a:avLst/>
          </a:prstGeom>
          <a:solidFill>
            <a:schemeClr val="accent2">
              <a:lumMod val="20000"/>
              <a:lumOff val="80000"/>
              <a:alpha val="80000"/>
            </a:schemeClr>
          </a:solidFill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cs typeface="Calibri"/>
              </a:rPr>
              <a:t>Samantha Kirby</a:t>
            </a:r>
            <a:br>
              <a:rPr lang="en-US" sz="3200" dirty="0">
                <a:cs typeface="Calibri"/>
              </a:rPr>
            </a:br>
            <a:r>
              <a:rPr lang="en-US" sz="3200" dirty="0">
                <a:cs typeface="Calibri"/>
              </a:rPr>
              <a:t>Lecturer and Gamer</a:t>
            </a:r>
            <a:br>
              <a:rPr lang="en-US" sz="3200" dirty="0">
                <a:cs typeface="Calibri"/>
              </a:rPr>
            </a:br>
            <a:r>
              <a:rPr lang="en-US" sz="3200" dirty="0">
                <a:cs typeface="Calibri"/>
              </a:rPr>
              <a:t>University of Arizona</a:t>
            </a:r>
            <a:br>
              <a:rPr lang="en-US" sz="3200" dirty="0">
                <a:cs typeface="Calibri"/>
              </a:rPr>
            </a:br>
            <a:r>
              <a:rPr lang="en-US" sz="3200" dirty="0">
                <a:cs typeface="Calibri"/>
              </a:rPr>
              <a:t>e: samkm@email.arizona.edu</a:t>
            </a:r>
            <a:br>
              <a:rPr lang="en-US" sz="3200" dirty="0">
                <a:cs typeface="Calibri"/>
              </a:rPr>
            </a:br>
            <a:r>
              <a:rPr lang="en-US" sz="3200" dirty="0">
                <a:cs typeface="Calibri"/>
              </a:rPr>
              <a:t>w: </a:t>
            </a:r>
            <a:r>
              <a:rPr lang="en-US" sz="3200" dirty="0" err="1">
                <a:cs typeface="Calibri"/>
              </a:rPr>
              <a:t>samantha.games</a:t>
            </a:r>
            <a:endParaRPr lang="en-US" sz="3200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16979392-4727-474A-9E58-6EFE857C2FAE}"/>
              </a:ext>
            </a:extLst>
          </p:cNvPr>
          <p:cNvSpPr txBox="1">
            <a:spLocks/>
          </p:cNvSpPr>
          <p:nvPr/>
        </p:nvSpPr>
        <p:spPr>
          <a:xfrm>
            <a:off x="6225154" y="2619214"/>
            <a:ext cx="5290087" cy="2707859"/>
          </a:xfrm>
          <a:prstGeom prst="rect">
            <a:avLst/>
          </a:prstGeom>
          <a:solidFill>
            <a:schemeClr val="accent2">
              <a:lumMod val="20000"/>
              <a:lumOff val="80000"/>
              <a:alpha val="80000"/>
            </a:schemeClr>
          </a:solidFill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dirty="0">
                <a:cs typeface="Calibri"/>
              </a:rPr>
              <a:t>Michelle Vonie</a:t>
            </a:r>
            <a:br>
              <a:rPr lang="en-US" sz="3200" dirty="0">
                <a:cs typeface="Calibri"/>
              </a:rPr>
            </a:br>
            <a:r>
              <a:rPr lang="en-US" sz="3200" dirty="0">
                <a:cs typeface="Calibri"/>
              </a:rPr>
              <a:t>PhD Candidate</a:t>
            </a:r>
            <a:br>
              <a:rPr lang="en-US" sz="3200" dirty="0">
                <a:cs typeface="Calibri"/>
              </a:rPr>
            </a:br>
            <a:r>
              <a:rPr lang="en-US" sz="3200" dirty="0">
                <a:cs typeface="Calibri"/>
              </a:rPr>
              <a:t>University of Arizona</a:t>
            </a:r>
            <a:br>
              <a:rPr lang="en-US" sz="3200" dirty="0">
                <a:cs typeface="Calibri"/>
              </a:rPr>
            </a:br>
            <a:r>
              <a:rPr lang="en-US" sz="3200" dirty="0">
                <a:cs typeface="Calibri"/>
              </a:rPr>
              <a:t>e: vonie@email.arizona.edu</a:t>
            </a:r>
          </a:p>
        </p:txBody>
      </p:sp>
    </p:spTree>
    <p:extLst>
      <p:ext uri="{BB962C8B-B14F-4D97-AF65-F5344CB8AC3E}">
        <p14:creationId xmlns:p14="http://schemas.microsoft.com/office/powerpoint/2010/main" val="10727272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D3E866-57DB-45DB-902F-FC43329F9D64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/>
              <a:t>What Is Overwatch?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4C48E56-FBE4-42B2-BDF2-68D7AFB411C5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/>
              <a:t>Multiplayer “hero shooter”</a:t>
            </a:r>
          </a:p>
          <a:p>
            <a:r>
              <a:rPr lang="en-US" dirty="0"/>
              <a:t>Division of classes between tank, support, and DPS</a:t>
            </a:r>
          </a:p>
          <a:p>
            <a:r>
              <a:rPr lang="en-US" dirty="0"/>
              <a:t>Contains multiple game modes, such as control point, payload, mystery heroes, etc.</a:t>
            </a:r>
          </a:p>
          <a:p>
            <a:r>
              <a:rPr lang="en-US" dirty="0"/>
              <a:t>Constantly updated and changing modes and characters</a:t>
            </a:r>
          </a:p>
          <a:p>
            <a:r>
              <a:rPr lang="en-US" dirty="0"/>
              <a:t>Requires team play for all modes</a:t>
            </a:r>
          </a:p>
        </p:txBody>
      </p:sp>
    </p:spTree>
    <p:extLst>
      <p:ext uri="{BB962C8B-B14F-4D97-AF65-F5344CB8AC3E}">
        <p14:creationId xmlns:p14="http://schemas.microsoft.com/office/powerpoint/2010/main" val="22889623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D3E866-57DB-45DB-902F-FC43329F9D64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/>
              <a:t>Why Did We Choose It?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4C48E56-FBE4-42B2-BDF2-68D7AFB411C5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/>
              <a:t>Until now, research has focused nearly entirely on RPGs or games with scripted text</a:t>
            </a:r>
          </a:p>
          <a:p>
            <a:pPr lvl="1"/>
            <a:r>
              <a:rPr lang="en-US" dirty="0"/>
              <a:t>A game that focuses on player-to-player language rather than game-to-player language</a:t>
            </a:r>
          </a:p>
          <a:p>
            <a:r>
              <a:rPr lang="en-US" dirty="0"/>
              <a:t>Each match is divided into rounds</a:t>
            </a:r>
          </a:p>
          <a:p>
            <a:pPr lvl="1"/>
            <a:r>
              <a:rPr lang="en-US" dirty="0"/>
              <a:t>These time-pressured instances require communication (whether it be one-way or two-way) for success</a:t>
            </a:r>
          </a:p>
          <a:p>
            <a:r>
              <a:rPr lang="en-US" dirty="0"/>
              <a:t>Varied modes between high-stakes and low-stakes</a:t>
            </a:r>
          </a:p>
          <a:p>
            <a:pPr lvl="1"/>
            <a:r>
              <a:rPr lang="en-US" dirty="0"/>
              <a:t>High-stakes modes offer significant consequences (even out of game)</a:t>
            </a:r>
          </a:p>
          <a:p>
            <a:r>
              <a:rPr lang="en-US" dirty="0"/>
              <a:t>Distinct classes and characters (not just roles)</a:t>
            </a:r>
          </a:p>
        </p:txBody>
      </p:sp>
    </p:spTree>
    <p:extLst>
      <p:ext uri="{BB962C8B-B14F-4D97-AF65-F5344CB8AC3E}">
        <p14:creationId xmlns:p14="http://schemas.microsoft.com/office/powerpoint/2010/main" val="20750755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D3E866-57DB-45DB-902F-FC43329F9D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97248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/>
              <a:t>Research Questions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4C48E56-FBE4-42B2-BDF2-68D7AFB411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7768" y="1348353"/>
            <a:ext cx="5257800" cy="4974954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marL="514350" indent="-514350" fontAlgn="base">
              <a:buFont typeface="+mj-lt"/>
              <a:buAutoNum type="arabicPeriod"/>
            </a:pPr>
            <a:r>
              <a:rPr lang="en-US" dirty="0"/>
              <a:t>What are the </a:t>
            </a:r>
            <a:r>
              <a:rPr lang="en-US" strike="sngStrike" dirty="0"/>
              <a:t>features</a:t>
            </a:r>
            <a:r>
              <a:rPr lang="en-US" dirty="0"/>
              <a:t> patterns of EAL learner social and linguistic interaction in a “hero shooter”?</a:t>
            </a:r>
          </a:p>
          <a:p>
            <a:pPr marL="514350" indent="-514350" fontAlgn="base">
              <a:buFont typeface="+mj-lt"/>
              <a:buAutoNum type="arabicPeriod"/>
            </a:pPr>
            <a:r>
              <a:rPr lang="en-US" dirty="0"/>
              <a:t>How do the game mechanics and dynamics of “hero shooters” create affordances for language learners?</a:t>
            </a:r>
          </a:p>
          <a:p>
            <a:pPr marL="514350" indent="-514350" fontAlgn="base">
              <a:buFont typeface="+mj-lt"/>
              <a:buAutoNum type="arabicPeriod"/>
            </a:pPr>
            <a:r>
              <a:rPr lang="en-US" strike="sngStrike" dirty="0"/>
              <a:t>How do the language learning affordances compare between lower stakes versus higher stakes game modes?</a:t>
            </a:r>
          </a:p>
          <a:p>
            <a:pPr marL="514350" indent="-514350" fontAlgn="base">
              <a:buFont typeface="+mj-lt"/>
              <a:buAutoNum type="arabicPeriod"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3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AE304FED-5C19-4B13-AA50-C9B21DEE16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728"/>
          <a:stretch/>
        </p:blipFill>
        <p:spPr>
          <a:xfrm>
            <a:off x="6206433" y="1348354"/>
            <a:ext cx="5634334" cy="4974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7067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D3E866-57DB-45DB-902F-FC43329F9D64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/>
              <a:t>Methodology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8E6FDC7-0488-4030-9FE2-2D687BE848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68553" y="82823"/>
            <a:ext cx="1890236" cy="2563160"/>
          </a:xfrm>
          <a:prstGeom prst="ellipse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9F7D8F8-B0F4-4373-A5BA-652F4FB4FA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781755">
            <a:off x="6476959" y="162753"/>
            <a:ext cx="4134121" cy="5605868"/>
          </a:xfrm>
          <a:prstGeom prst="ellipse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03DFD3D-5B9C-40FF-B2B9-784D2783E8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0135" y="3934741"/>
            <a:ext cx="2072635" cy="2810493"/>
          </a:xfrm>
          <a:prstGeom prst="ellipse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1E27018-7495-4D8D-83EE-A2B9896578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699289">
            <a:off x="3859316" y="2802825"/>
            <a:ext cx="2835153" cy="3844468"/>
          </a:xfrm>
          <a:prstGeom prst="ellipse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84B897B-AC08-4511-A706-B4C8EBE537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512742">
            <a:off x="113172" y="1844298"/>
            <a:ext cx="3684488" cy="4933452"/>
          </a:xfrm>
          <a:prstGeom prst="ellipse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68FA268-CD7B-497D-BE41-52CA8AD70B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90444">
            <a:off x="4032487" y="262559"/>
            <a:ext cx="2381250" cy="3228975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5990034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D3E866-57DB-45DB-902F-FC43329F9D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209"/>
            <a:ext cx="10515600" cy="937375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/>
              <a:t>Findings: Teamwork makes the dream work...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B4D752C-00B3-4F87-AFCD-057FD30B16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689" y="1169556"/>
            <a:ext cx="11830621" cy="5503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4399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D3E866-57DB-45DB-902F-FC43329F9D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2578" y="294468"/>
            <a:ext cx="10515600" cy="1139662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/>
              <a:t>Findings: …but how do we get there?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CF2BF19-333C-4CF4-8D4C-BB2C3BAA7A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095" y="1859797"/>
            <a:ext cx="11813810" cy="3765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626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D3E866-57DB-45DB-902F-FC43329F9D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52231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/>
              <a:t>Findings: Strategizing In Game Moment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B351422-5FE9-4A10-805C-552E1A08F1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015" y="1473189"/>
            <a:ext cx="11669970" cy="5019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7956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D3E866-57DB-45DB-902F-FC43329F9D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3647"/>
            <a:ext cx="10515600" cy="884455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/>
              <a:t>Findings: Explicit Requests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DC39AF-3F94-4F16-9BF0-6556148EDA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554" y="1125592"/>
            <a:ext cx="11004891" cy="5646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5117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183</TotalTime>
  <Words>533</Words>
  <Application>Microsoft Office PowerPoint</Application>
  <PresentationFormat>Widescreen</PresentationFormat>
  <Paragraphs>64</Paragraphs>
  <Slides>17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My Ultimate is Almost Ready!: Social and Linguistic Interaction of EAL Learners in Overwatch</vt:lpstr>
      <vt:lpstr>What Is Overwatch?</vt:lpstr>
      <vt:lpstr>Why Did We Choose It?</vt:lpstr>
      <vt:lpstr>Research Questions</vt:lpstr>
      <vt:lpstr>Methodology</vt:lpstr>
      <vt:lpstr>Findings: Teamwork makes the dream work...</vt:lpstr>
      <vt:lpstr>Findings: …but how do we get there?</vt:lpstr>
      <vt:lpstr>Findings: Strategizing In Game Moment</vt:lpstr>
      <vt:lpstr>Findings: Explicit Requests</vt:lpstr>
      <vt:lpstr>Findings: Implicit Requests</vt:lpstr>
      <vt:lpstr>PowerPoint Presentation</vt:lpstr>
      <vt:lpstr>Findings: Productive Criticism</vt:lpstr>
      <vt:lpstr>Findings: &amp; Not-So Productive Criticism</vt:lpstr>
      <vt:lpstr>Findings: Morale Boosts</vt:lpstr>
      <vt:lpstr>So What Were We Trying to Answer Again?</vt:lpstr>
      <vt:lpstr>Where to go from here?</vt:lpstr>
      <vt:lpstr>Q&amp;A and Contact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UVONIMI1</dc:creator>
  <cp:lastModifiedBy>Michelle V</cp:lastModifiedBy>
  <cp:revision>146</cp:revision>
  <dcterms:created xsi:type="dcterms:W3CDTF">2013-07-15T20:26:40Z</dcterms:created>
  <dcterms:modified xsi:type="dcterms:W3CDTF">2019-06-10T17:17:01Z</dcterms:modified>
</cp:coreProperties>
</file>